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782" r:id="rId2"/>
    <p:sldId id="840" r:id="rId3"/>
    <p:sldId id="841" r:id="rId4"/>
    <p:sldId id="814" r:id="rId5"/>
    <p:sldId id="815" r:id="rId6"/>
    <p:sldId id="818" r:id="rId7"/>
    <p:sldId id="819" r:id="rId8"/>
    <p:sldId id="817" r:id="rId9"/>
    <p:sldId id="832" r:id="rId10"/>
    <p:sldId id="833" r:id="rId11"/>
    <p:sldId id="795" r:id="rId12"/>
    <p:sldId id="793" r:id="rId13"/>
    <p:sldId id="786" r:id="rId14"/>
    <p:sldId id="811" r:id="rId15"/>
    <p:sldId id="820" r:id="rId16"/>
    <p:sldId id="785" r:id="rId17"/>
    <p:sldId id="791" r:id="rId18"/>
    <p:sldId id="792" r:id="rId19"/>
    <p:sldId id="892" r:id="rId20"/>
    <p:sldId id="893" r:id="rId21"/>
    <p:sldId id="790" r:id="rId22"/>
    <p:sldId id="787" r:id="rId23"/>
    <p:sldId id="798" r:id="rId24"/>
    <p:sldId id="802" r:id="rId25"/>
    <p:sldId id="799" r:id="rId26"/>
    <p:sldId id="801" r:id="rId27"/>
    <p:sldId id="803" r:id="rId28"/>
    <p:sldId id="805" r:id="rId29"/>
    <p:sldId id="806" r:id="rId30"/>
    <p:sldId id="807" r:id="rId31"/>
    <p:sldId id="808" r:id="rId32"/>
    <p:sldId id="809" r:id="rId33"/>
    <p:sldId id="810" r:id="rId34"/>
    <p:sldId id="804" r:id="rId35"/>
    <p:sldId id="781" r:id="rId36"/>
    <p:sldId id="813" r:id="rId37"/>
    <p:sldId id="836" r:id="rId38"/>
    <p:sldId id="838" r:id="rId39"/>
    <p:sldId id="837" r:id="rId40"/>
    <p:sldId id="812" r:id="rId41"/>
    <p:sldId id="825" r:id="rId42"/>
    <p:sldId id="796" r:id="rId43"/>
    <p:sldId id="821" r:id="rId44"/>
    <p:sldId id="828" r:id="rId45"/>
    <p:sldId id="788" r:id="rId46"/>
    <p:sldId id="789" r:id="rId47"/>
    <p:sldId id="822" r:id="rId48"/>
    <p:sldId id="797" r:id="rId49"/>
    <p:sldId id="823" r:id="rId50"/>
    <p:sldId id="824" r:id="rId51"/>
    <p:sldId id="829" r:id="rId52"/>
    <p:sldId id="830" r:id="rId53"/>
    <p:sldId id="831" r:id="rId54"/>
    <p:sldId id="839" r:id="rId55"/>
    <p:sldId id="835" r:id="rId56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C000"/>
    <a:srgbClr val="3F7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34" autoAdjust="0"/>
    <p:restoredTop sz="87976" autoAdjust="0"/>
  </p:normalViewPr>
  <p:slideViewPr>
    <p:cSldViewPr snapToGrid="0" showGuides="1">
      <p:cViewPr varScale="1">
        <p:scale>
          <a:sx n="60" d="100"/>
          <a:sy n="60" d="100"/>
        </p:scale>
        <p:origin x="1532" y="48"/>
      </p:cViewPr>
      <p:guideLst>
        <p:guide orient="horz" pos="2160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-1596" y="-96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jpeg>
</file>

<file path=ppt/media/image54.png>
</file>

<file path=ppt/media/image55.pn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7BA6A6D8-A047-4A30-9DAD-B589E52CC8BD}" type="datetimeFigureOut">
              <a:rPr lang="zh-CN" altLang="en-US" smtClean="0"/>
              <a:t>2021/9/18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64C083B-3359-4272-80A3-FFF9ECA3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D2D73B-E270-4487-83F1-EA2E4574F41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D2D73B-E270-4487-83F1-EA2E4574F41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43688" y="152400"/>
            <a:ext cx="2085975" cy="6172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110288" cy="6172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1163" y="3810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6613" y="1143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6613" y="3810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11163" y="1143000"/>
            <a:ext cx="8318500" cy="5181600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／无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342900" y="315388"/>
            <a:ext cx="8458200" cy="551433"/>
          </a:xfrm>
        </p:spPr>
        <p:txBody>
          <a:bodyPr>
            <a:spAutoFit/>
          </a:bodyPr>
          <a:lstStyle>
            <a:lvl1pPr>
              <a:defRPr sz="254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-1814" y="351799"/>
            <a:ext cx="192555" cy="561042"/>
            <a:chOff x="-2000" y="290885"/>
            <a:chExt cx="212279" cy="463899"/>
          </a:xfrm>
        </p:grpSpPr>
        <p:sp>
          <p:nvSpPr>
            <p:cNvPr id="14" name="矩形 13"/>
            <p:cNvSpPr/>
            <p:nvPr userDrawn="1"/>
          </p:nvSpPr>
          <p:spPr>
            <a:xfrm>
              <a:off x="-2000" y="290885"/>
              <a:ext cx="130909" cy="463899"/>
            </a:xfrm>
            <a:prstGeom prst="rect">
              <a:avLst/>
            </a:prstGeom>
            <a:solidFill>
              <a:srgbClr val="1E53A4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0893" tIns="60893" rIns="60893" bIns="60893" numCol="1" spcCol="38061" rtlCol="0" anchor="t">
              <a:noAutofit/>
            </a:bodyPr>
            <a:lstStyle/>
            <a:p>
              <a:endParaRPr lang="zh-CN" altLang="en-US" sz="2905">
                <a:latin typeface="Helvetica"/>
                <a:ea typeface="Helvetica"/>
                <a:cs typeface="Helvetica"/>
              </a:endParaRPr>
            </a:p>
          </p:txBody>
        </p:sp>
        <p:sp>
          <p:nvSpPr>
            <p:cNvPr id="15" name="矩形 14"/>
            <p:cNvSpPr/>
            <p:nvPr userDrawn="1"/>
          </p:nvSpPr>
          <p:spPr>
            <a:xfrm>
              <a:off x="162279" y="290885"/>
              <a:ext cx="48000" cy="463899"/>
            </a:xfrm>
            <a:prstGeom prst="rect">
              <a:avLst/>
            </a:prstGeom>
            <a:solidFill>
              <a:srgbClr val="D80C18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0893" tIns="60893" rIns="60893" bIns="60893" numCol="1" spcCol="38061" rtlCol="0" anchor="t">
              <a:noAutofit/>
            </a:bodyPr>
            <a:lstStyle/>
            <a:p>
              <a:endParaRPr lang="zh-CN" altLang="en-US" sz="2905">
                <a:latin typeface="Helvetica"/>
                <a:ea typeface="Helvetica"/>
                <a:cs typeface="Helvetica"/>
              </a:endParaRPr>
            </a:p>
          </p:txBody>
        </p:sp>
      </p:grpSp>
      <p:sp>
        <p:nvSpPr>
          <p:cNvPr id="11" name="页脚占位符 1"/>
          <p:cNvSpPr>
            <a:spLocks noGrp="1"/>
          </p:cNvSpPr>
          <p:nvPr userDrawn="1">
            <p:ph type="ftr" sz="quarter" idx="10"/>
          </p:nvPr>
        </p:nvSpPr>
        <p:spPr>
          <a:xfrm>
            <a:off x="5713739" y="6297476"/>
            <a:ext cx="3087360" cy="364787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2882"/>
                </a:solidFill>
              </a:defRPr>
            </a:lvl1pPr>
          </a:lstStyle>
          <a:p>
            <a:fld id="{9A4AC5E4-E15B-4CE8-B1CD-20C6EC15E71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661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1163" y="1143000"/>
            <a:ext cx="83185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 Third Level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0" y="928688"/>
            <a:ext cx="9144000" cy="0"/>
          </a:xfrm>
          <a:prstGeom prst="line">
            <a:avLst/>
          </a:prstGeom>
          <a:ln w="38100">
            <a:solidFill>
              <a:srgbClr val="3F71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4" descr="E:\学校\20121109221446303940.jp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438" y="549275"/>
            <a:ext cx="665162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21"/>
          <p:cNvSpPr>
            <a:spLocks noChangeArrowheads="1"/>
          </p:cNvSpPr>
          <p:nvPr/>
        </p:nvSpPr>
        <p:spPr bwMode="auto">
          <a:xfrm>
            <a:off x="381000" y="6397625"/>
            <a:ext cx="8364538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9pPr>
          </a:lstStyle>
          <a:p>
            <a:pPr>
              <a:lnSpc>
                <a:spcPts val="2000"/>
              </a:lnSpc>
            </a:pPr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								                   </a:t>
            </a:r>
            <a:fld id="{22B54924-A7E0-4231-A067-C7DF1FEEF9D5}" type="slidenum">
              <a:rPr lang="en-US" altLang="zh-CN" sz="1200" b="0" smtClean="0">
                <a:solidFill>
                  <a:srgbClr val="000000"/>
                </a:solidFill>
                <a:ea typeface="宋体" charset="-122"/>
              </a:rPr>
              <a:t>‹#›</a:t>
            </a:fld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2pPr>
      <a:lvl3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3pPr>
      <a:lvl4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4pPr>
      <a:lvl5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5pPr>
      <a:lvl6pPr marL="4572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6pPr>
      <a:lvl7pPr marL="9144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7pPr>
      <a:lvl8pPr marL="13716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8pPr>
      <a:lvl9pPr marL="18288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9pPr>
    </p:titleStyle>
    <p:bodyStyle>
      <a:lvl1pPr marL="292100" indent="-2921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5000"/>
        <a:buFont typeface="Monotype Sort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100000"/>
        <a:buFont typeface="Arial" panose="020B0604020202090204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9144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Times New Roman" panose="02020503050405090304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eg"/><Relationship Id="rId4" Type="http://schemas.openxmlformats.org/officeDocument/2006/relationships/image" Target="../media/image4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mailto:inpluslab@yeah.n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ctrTitle"/>
          </p:nvPr>
        </p:nvSpPr>
        <p:spPr>
          <a:xfrm>
            <a:off x="0" y="1727373"/>
            <a:ext cx="9144000" cy="88868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Bitcoin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基础：密码学基础</a:t>
            </a:r>
            <a:endParaRPr lang="zh-CN" altLang="en-US" sz="4000" b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副标题 2"/>
          <p:cNvSpPr>
            <a:spLocks noGrp="1"/>
          </p:cNvSpPr>
          <p:nvPr>
            <p:ph type="subTitle" idx="1"/>
          </p:nvPr>
        </p:nvSpPr>
        <p:spPr>
          <a:xfrm>
            <a:off x="0" y="3726512"/>
            <a:ext cx="9144000" cy="2226455"/>
          </a:xfrm>
        </p:spPr>
        <p:txBody>
          <a:bodyPr>
            <a:normAutofit lnSpcReduction="10000"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陈亮 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副教授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中山大学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计算机学院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" y="157863"/>
            <a:ext cx="2055507" cy="619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/>
          <a:srcRect l="4245" r="-1"/>
          <a:stretch>
            <a:fillRect/>
          </a:stretch>
        </p:blipFill>
        <p:spPr>
          <a:xfrm>
            <a:off x="6232135" y="29427"/>
            <a:ext cx="1891145" cy="8760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900" y="315388"/>
            <a:ext cx="8458200" cy="461665"/>
          </a:xfrm>
        </p:spPr>
        <p:txBody>
          <a:bodyPr vert="horz" wrap="square" lIns="0" tIns="0" rIns="0" bIns="0" numCol="1" rtlCol="0" anchor="t" anchorCtr="0" compatLnSpc="1">
            <a:spAutoFit/>
          </a:bodyPr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密码学基础</a:t>
            </a: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394" y="1626394"/>
            <a:ext cx="6086475" cy="180260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394" y="3598078"/>
            <a:ext cx="5955434" cy="227389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3968" y="1818063"/>
            <a:ext cx="1654620" cy="1181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175" dirty="0">
                <a:solidFill>
                  <a:srgbClr val="0B4FBC"/>
                </a:solidFill>
                <a:latin typeface="+mn-ea"/>
                <a:cs typeface="+mj-cs"/>
              </a:rPr>
              <a:t>对称加密</a:t>
            </a:r>
            <a:endParaRPr lang="en-US" altLang="zh-CN" sz="2175" dirty="0">
              <a:solidFill>
                <a:srgbClr val="0B4FBC"/>
              </a:solidFill>
              <a:latin typeface="+mn-ea"/>
              <a:cs typeface="+mj-cs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使用相同的密钥</a:t>
            </a:r>
            <a:endParaRPr lang="en-US" altLang="zh-CN" sz="1635" dirty="0"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加密大量数据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18972" y="3598078"/>
            <a:ext cx="1864614" cy="18346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175" dirty="0">
                <a:solidFill>
                  <a:srgbClr val="0B4FBC"/>
                </a:solidFill>
                <a:latin typeface="+mn-ea"/>
                <a:cs typeface="+mj-cs"/>
              </a:rPr>
              <a:t>非对称加密</a:t>
            </a:r>
            <a:endParaRPr lang="en-US" altLang="zh-CN" sz="2175" dirty="0">
              <a:solidFill>
                <a:srgbClr val="0B4FBC"/>
              </a:solidFill>
              <a:latin typeface="+mn-ea"/>
              <a:cs typeface="+mj-cs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采用不同的密钥</a:t>
            </a:r>
            <a:endParaRPr lang="en-US" altLang="zh-CN" sz="1635" dirty="0"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加密少量数据</a:t>
            </a:r>
            <a:endParaRPr lang="en-US" altLang="zh-CN" sz="1635" dirty="0"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用于交换对称密钥</a:t>
            </a:r>
            <a:endParaRPr lang="en-US" altLang="zh-CN" sz="1635" dirty="0"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35" dirty="0">
                <a:latin typeface="+mn-ea"/>
              </a:rPr>
              <a:t>用于签名验签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900" y="315388"/>
            <a:ext cx="8458200" cy="461665"/>
          </a:xfrm>
        </p:spPr>
        <p:txBody>
          <a:bodyPr vert="horz" wrap="square" lIns="0" tIns="0" rIns="0" bIns="0" numCol="1" rtlCol="0" anchor="t" anchorCtr="0" compatLnSpc="1">
            <a:spAutoFit/>
          </a:bodyPr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博大精深的密码学算法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93" y="1471092"/>
            <a:ext cx="1933132" cy="205575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74" y="1471094"/>
            <a:ext cx="2687609" cy="190005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526" y="1358732"/>
            <a:ext cx="2895648" cy="20124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64318" y="3615651"/>
            <a:ext cx="7104063" cy="159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 panose="020B0604020202090204" pitchFamily="34" charset="0"/>
              <a:buChar char="•"/>
            </a:pPr>
            <a:r>
              <a:rPr lang="zh-CN" altLang="en-US" sz="1500" dirty="0"/>
              <a:t>零知识证明</a:t>
            </a:r>
            <a:endParaRPr lang="en-US" altLang="zh-CN" sz="1500" dirty="0"/>
          </a:p>
          <a:p>
            <a:pPr marL="257175" indent="-257175">
              <a:buFont typeface="Arial" panose="020B0604020202090204" pitchFamily="34" charset="0"/>
              <a:buChar char="•"/>
            </a:pPr>
            <a:r>
              <a:rPr lang="zh-CN" altLang="en-US" sz="1500" dirty="0"/>
              <a:t>同态加密</a:t>
            </a:r>
            <a:endParaRPr lang="en-US" altLang="zh-CN" sz="1500" dirty="0"/>
          </a:p>
          <a:p>
            <a:pPr marL="257175" indent="-257175">
              <a:buFont typeface="Arial" panose="020B0604020202090204" pitchFamily="34" charset="0"/>
              <a:buChar char="•"/>
            </a:pPr>
            <a:r>
              <a:rPr lang="zh-CN" altLang="en-US" sz="1500" dirty="0"/>
              <a:t>属性加密，格密码学</a:t>
            </a:r>
            <a:endParaRPr lang="en-US" altLang="zh-CN" sz="1500" dirty="0"/>
          </a:p>
          <a:p>
            <a:pPr marL="257175" indent="-257175">
              <a:buFont typeface="Arial" panose="020B0604020202090204" pitchFamily="34" charset="0"/>
              <a:buChar char="•"/>
            </a:pPr>
            <a:r>
              <a:rPr lang="zh-CN" altLang="en-US" sz="1500" dirty="0"/>
              <a:t>群签名，环签名，盲签名、代理签名、门限签名</a:t>
            </a:r>
            <a:r>
              <a:rPr lang="en-US" altLang="zh-CN" sz="1500" dirty="0"/>
              <a:t>…</a:t>
            </a:r>
          </a:p>
          <a:p>
            <a:pPr marL="257175" indent="-257175">
              <a:buFont typeface="Arial" panose="020B0604020202090204" pitchFamily="34" charset="0"/>
              <a:buChar char="•"/>
            </a:pPr>
            <a:r>
              <a:rPr lang="zh-CN" altLang="en-US" sz="1500" dirty="0"/>
              <a:t>量子密码</a:t>
            </a:r>
            <a:endParaRPr lang="en-US" altLang="zh-CN" sz="1500" dirty="0"/>
          </a:p>
          <a:p>
            <a:pPr marL="257175" indent="-257175">
              <a:buFont typeface="Arial" panose="020B0604020202090204" pitchFamily="34" charset="0"/>
              <a:buChar char="•"/>
            </a:pPr>
            <a:endParaRPr lang="en-US" altLang="zh-CN" sz="1120" dirty="0"/>
          </a:p>
          <a:p>
            <a:pPr marL="257175" indent="-257175">
              <a:buFont typeface="Arial" panose="020B0604020202090204" pitchFamily="34" charset="0"/>
              <a:buChar char="•"/>
            </a:pPr>
            <a:endParaRPr lang="zh-CN" altLang="en-US" sz="1120" dirty="0"/>
          </a:p>
        </p:txBody>
      </p:sp>
      <p:sp>
        <p:nvSpPr>
          <p:cNvPr id="3" name="TextBox 2"/>
          <p:cNvSpPr txBox="1"/>
          <p:nvPr/>
        </p:nvSpPr>
        <p:spPr>
          <a:xfrm>
            <a:off x="1358900" y="5450713"/>
            <a:ext cx="7007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幸运的是</a:t>
            </a:r>
            <a:r>
              <a:rPr lang="zh-CN" altLang="en-US" dirty="0"/>
              <a:t>：我们不需要全部学习这些密码学知识！</a:t>
            </a:r>
            <a:endParaRPr lang="en-US" altLang="zh-CN" dirty="0"/>
          </a:p>
          <a:p>
            <a:r>
              <a:rPr lang="zh-CN" altLang="en-US" dirty="0"/>
              <a:t>因为比特币只采用了两种最简单的密码学技术：</a:t>
            </a:r>
            <a:r>
              <a:rPr lang="zh-CN" altLang="en-US" dirty="0">
                <a:solidFill>
                  <a:schemeClr val="accent1"/>
                </a:solidFill>
              </a:rPr>
              <a:t>哈希</a:t>
            </a:r>
            <a:r>
              <a:rPr lang="zh-CN" altLang="en-US" dirty="0"/>
              <a:t> 与 </a:t>
            </a:r>
            <a:r>
              <a:rPr lang="zh-CN" altLang="en-US" dirty="0">
                <a:solidFill>
                  <a:schemeClr val="accent1"/>
                </a:solidFill>
              </a:rPr>
              <a:t>数字签名</a:t>
            </a:r>
            <a:r>
              <a:rPr lang="zh-CN" altLang="en-US" dirty="0"/>
              <a:t>！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</a:t>
            </a:r>
            <a:r>
              <a:rPr lang="en-US" altLang="zh-CN" dirty="0"/>
              <a:t>Keywords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endParaRPr lang="en-US" dirty="0"/>
          </a:p>
        </p:txBody>
      </p:sp>
      <p:pic>
        <p:nvPicPr>
          <p:cNvPr id="3" name="图片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590" y="3249245"/>
            <a:ext cx="782805" cy="797955"/>
          </a:xfrm>
          <a:prstGeom prst="rect">
            <a:avLst/>
          </a:prstGeom>
        </p:spPr>
      </p:pic>
      <p:sp>
        <p:nvSpPr>
          <p:cNvPr id="4" name="矩形 2"/>
          <p:cNvSpPr/>
          <p:nvPr/>
        </p:nvSpPr>
        <p:spPr>
          <a:xfrm>
            <a:off x="95063" y="1573209"/>
            <a:ext cx="8812787" cy="1237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3210" indent="-283210">
              <a:buFont typeface="Arial" panose="020B0604020202090204" pitchFamily="34" charset="0"/>
              <a:buChar char="•"/>
            </a:pP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哈希 </a:t>
            </a:r>
            <a:r>
              <a:rPr lang="en-US" altLang="zh-CN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(HASH):</a:t>
            </a: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9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表示大量数据的唯一摘要值。原数据的少量更改会在哈希值中产生不可预知的大量更改</a:t>
            </a:r>
            <a:r>
              <a:rPr lang="en-US" altLang="zh-CN" sz="149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9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可以作为数据的验证凭据</a:t>
            </a:r>
            <a:endParaRPr lang="en-US" altLang="zh-CN" sz="149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3210" indent="-283210">
              <a:buFont typeface="Arial" panose="020B0604020202090204" pitchFamily="34" charset="0"/>
              <a:buChar char="•"/>
            </a:pPr>
            <a:endParaRPr lang="en-US" altLang="zh-CN" sz="149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3210" indent="-283210">
              <a:buFont typeface="Arial" panose="020B0604020202090204" pitchFamily="34" charset="0"/>
              <a:buChar char="•"/>
            </a:pP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数字签名</a:t>
            </a:r>
            <a:r>
              <a:rPr lang="zh-CN" altLang="en-US" sz="149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：信息的发送者（掌握私钥）能产生的别人无法伪造的一段数字串，且可以通过其公布出去的公钥验证是由他发送。</a:t>
            </a:r>
          </a:p>
        </p:txBody>
      </p:sp>
      <p:sp>
        <p:nvSpPr>
          <p:cNvPr id="5" name="KSO_Shape"/>
          <p:cNvSpPr/>
          <p:nvPr/>
        </p:nvSpPr>
        <p:spPr bwMode="auto">
          <a:xfrm>
            <a:off x="6706891" y="3879311"/>
            <a:ext cx="680266" cy="611250"/>
          </a:xfrm>
          <a:custGeom>
            <a:avLst/>
            <a:gdLst>
              <a:gd name="T0" fmla="*/ 992362 w 3360"/>
              <a:gd name="T1" fmla="*/ 999163 h 3231"/>
              <a:gd name="T2" fmla="*/ 312390 w 3360"/>
              <a:gd name="T3" fmla="*/ 1679387 h 3231"/>
              <a:gd name="T4" fmla="*/ 121634 w 3360"/>
              <a:gd name="T5" fmla="*/ 1678851 h 3231"/>
              <a:gd name="T6" fmla="*/ 121634 w 3360"/>
              <a:gd name="T7" fmla="*/ 1488024 h 3231"/>
              <a:gd name="T8" fmla="*/ 173074 w 3360"/>
              <a:gd name="T9" fmla="*/ 1436565 h 3231"/>
              <a:gd name="T10" fmla="*/ 26792 w 3360"/>
              <a:gd name="T11" fmla="*/ 1289692 h 3231"/>
              <a:gd name="T12" fmla="*/ 26256 w 3360"/>
              <a:gd name="T13" fmla="*/ 1194278 h 3231"/>
              <a:gd name="T14" fmla="*/ 121634 w 3360"/>
              <a:gd name="T15" fmla="*/ 1194278 h 3231"/>
              <a:gd name="T16" fmla="*/ 268452 w 3360"/>
              <a:gd name="T17" fmla="*/ 1341151 h 3231"/>
              <a:gd name="T18" fmla="*/ 316141 w 3360"/>
              <a:gd name="T19" fmla="*/ 1292908 h 3231"/>
              <a:gd name="T20" fmla="*/ 265237 w 3360"/>
              <a:gd name="T21" fmla="*/ 1242521 h 3231"/>
              <a:gd name="T22" fmla="*/ 265237 w 3360"/>
              <a:gd name="T23" fmla="*/ 1147108 h 3231"/>
              <a:gd name="T24" fmla="*/ 360615 w 3360"/>
              <a:gd name="T25" fmla="*/ 1147108 h 3231"/>
              <a:gd name="T26" fmla="*/ 411519 w 3360"/>
              <a:gd name="T27" fmla="*/ 1198031 h 3231"/>
              <a:gd name="T28" fmla="*/ 459208 w 3360"/>
              <a:gd name="T29" fmla="*/ 1150324 h 3231"/>
              <a:gd name="T30" fmla="*/ 312390 w 3360"/>
              <a:gd name="T31" fmla="*/ 1003451 h 3231"/>
              <a:gd name="T32" fmla="*/ 312390 w 3360"/>
              <a:gd name="T33" fmla="*/ 908037 h 3231"/>
              <a:gd name="T34" fmla="*/ 407768 w 3360"/>
              <a:gd name="T35" fmla="*/ 908037 h 3231"/>
              <a:gd name="T36" fmla="*/ 554587 w 3360"/>
              <a:gd name="T37" fmla="*/ 1054910 h 3231"/>
              <a:gd name="T38" fmla="*/ 801069 w 3360"/>
              <a:gd name="T39" fmla="*/ 807800 h 3231"/>
              <a:gd name="T40" fmla="*/ 768920 w 3360"/>
              <a:gd name="T41" fmla="*/ 171530 h 3231"/>
              <a:gd name="T42" fmla="*/ 1508904 w 3360"/>
              <a:gd name="T43" fmla="*/ 292137 h 3231"/>
              <a:gd name="T44" fmla="*/ 1629466 w 3360"/>
              <a:gd name="T45" fmla="*/ 1032397 h 3231"/>
              <a:gd name="T46" fmla="*/ 992362 w 3360"/>
              <a:gd name="T47" fmla="*/ 999163 h 3231"/>
              <a:gd name="T48" fmla="*/ 1364765 w 3360"/>
              <a:gd name="T49" fmla="*/ 435258 h 3231"/>
              <a:gd name="T50" fmla="*/ 1054518 w 3360"/>
              <a:gd name="T51" fmla="*/ 362893 h 3231"/>
              <a:gd name="T52" fmla="*/ 1126856 w 3360"/>
              <a:gd name="T53" fmla="*/ 673256 h 3231"/>
              <a:gd name="T54" fmla="*/ 1437103 w 3360"/>
              <a:gd name="T55" fmla="*/ 745620 h 3231"/>
              <a:gd name="T56" fmla="*/ 1364765 w 3360"/>
              <a:gd name="T57" fmla="*/ 435258 h 3231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360" h="3231">
                <a:moveTo>
                  <a:pt x="1852" y="1864"/>
                </a:moveTo>
                <a:cubicBezTo>
                  <a:pt x="583" y="3133"/>
                  <a:pt x="583" y="3133"/>
                  <a:pt x="583" y="3133"/>
                </a:cubicBezTo>
                <a:cubicBezTo>
                  <a:pt x="485" y="3231"/>
                  <a:pt x="326" y="3231"/>
                  <a:pt x="227" y="3132"/>
                </a:cubicBezTo>
                <a:cubicBezTo>
                  <a:pt x="129" y="3034"/>
                  <a:pt x="128" y="2874"/>
                  <a:pt x="227" y="2776"/>
                </a:cubicBezTo>
                <a:cubicBezTo>
                  <a:pt x="323" y="2680"/>
                  <a:pt x="323" y="2680"/>
                  <a:pt x="323" y="2680"/>
                </a:cubicBezTo>
                <a:cubicBezTo>
                  <a:pt x="50" y="2406"/>
                  <a:pt x="50" y="2406"/>
                  <a:pt x="50" y="2406"/>
                </a:cubicBezTo>
                <a:cubicBezTo>
                  <a:pt x="0" y="2357"/>
                  <a:pt x="0" y="2277"/>
                  <a:pt x="49" y="2228"/>
                </a:cubicBezTo>
                <a:cubicBezTo>
                  <a:pt x="98" y="2179"/>
                  <a:pt x="178" y="2179"/>
                  <a:pt x="227" y="2228"/>
                </a:cubicBezTo>
                <a:cubicBezTo>
                  <a:pt x="501" y="2502"/>
                  <a:pt x="501" y="2502"/>
                  <a:pt x="501" y="2502"/>
                </a:cubicBezTo>
                <a:cubicBezTo>
                  <a:pt x="590" y="2412"/>
                  <a:pt x="590" y="2412"/>
                  <a:pt x="590" y="2412"/>
                </a:cubicBezTo>
                <a:cubicBezTo>
                  <a:pt x="495" y="2318"/>
                  <a:pt x="495" y="2318"/>
                  <a:pt x="495" y="2318"/>
                </a:cubicBezTo>
                <a:cubicBezTo>
                  <a:pt x="446" y="2268"/>
                  <a:pt x="446" y="2189"/>
                  <a:pt x="495" y="2140"/>
                </a:cubicBezTo>
                <a:cubicBezTo>
                  <a:pt x="544" y="2090"/>
                  <a:pt x="623" y="2090"/>
                  <a:pt x="673" y="2140"/>
                </a:cubicBezTo>
                <a:cubicBezTo>
                  <a:pt x="768" y="2235"/>
                  <a:pt x="768" y="2235"/>
                  <a:pt x="768" y="2235"/>
                </a:cubicBezTo>
                <a:cubicBezTo>
                  <a:pt x="857" y="2146"/>
                  <a:pt x="857" y="2146"/>
                  <a:pt x="857" y="2146"/>
                </a:cubicBezTo>
                <a:cubicBezTo>
                  <a:pt x="583" y="1872"/>
                  <a:pt x="583" y="1872"/>
                  <a:pt x="583" y="1872"/>
                </a:cubicBezTo>
                <a:cubicBezTo>
                  <a:pt x="534" y="1823"/>
                  <a:pt x="534" y="1743"/>
                  <a:pt x="583" y="1694"/>
                </a:cubicBezTo>
                <a:cubicBezTo>
                  <a:pt x="632" y="1645"/>
                  <a:pt x="712" y="1645"/>
                  <a:pt x="761" y="1694"/>
                </a:cubicBezTo>
                <a:cubicBezTo>
                  <a:pt x="1035" y="1968"/>
                  <a:pt x="1035" y="1968"/>
                  <a:pt x="1035" y="1968"/>
                </a:cubicBezTo>
                <a:cubicBezTo>
                  <a:pt x="1495" y="1507"/>
                  <a:pt x="1495" y="1507"/>
                  <a:pt x="1495" y="1507"/>
                </a:cubicBezTo>
                <a:cubicBezTo>
                  <a:pt x="1197" y="1091"/>
                  <a:pt x="1160" y="595"/>
                  <a:pt x="1435" y="320"/>
                </a:cubicBezTo>
                <a:cubicBezTo>
                  <a:pt x="1754" y="0"/>
                  <a:pt x="2372" y="101"/>
                  <a:pt x="2816" y="545"/>
                </a:cubicBezTo>
                <a:cubicBezTo>
                  <a:pt x="3260" y="989"/>
                  <a:pt x="3360" y="1607"/>
                  <a:pt x="3041" y="1926"/>
                </a:cubicBezTo>
                <a:cubicBezTo>
                  <a:pt x="2766" y="2202"/>
                  <a:pt x="2268" y="2164"/>
                  <a:pt x="1852" y="1864"/>
                </a:cubicBezTo>
                <a:close/>
                <a:moveTo>
                  <a:pt x="2547" y="812"/>
                </a:moveTo>
                <a:cubicBezTo>
                  <a:pt x="2350" y="615"/>
                  <a:pt x="2091" y="554"/>
                  <a:pt x="1968" y="677"/>
                </a:cubicBezTo>
                <a:cubicBezTo>
                  <a:pt x="1845" y="800"/>
                  <a:pt x="1906" y="1060"/>
                  <a:pt x="2103" y="1256"/>
                </a:cubicBezTo>
                <a:cubicBezTo>
                  <a:pt x="2300" y="1454"/>
                  <a:pt x="2559" y="1514"/>
                  <a:pt x="2682" y="1391"/>
                </a:cubicBezTo>
                <a:cubicBezTo>
                  <a:pt x="2805" y="1268"/>
                  <a:pt x="2745" y="1009"/>
                  <a:pt x="2547" y="8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9pPr>
          </a:lstStyle>
          <a:p>
            <a:endParaRPr lang="zh-CN" altLang="en-US" sz="123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KSO_Shape"/>
          <p:cNvSpPr/>
          <p:nvPr/>
        </p:nvSpPr>
        <p:spPr bwMode="auto">
          <a:xfrm>
            <a:off x="8031255" y="3905317"/>
            <a:ext cx="534402" cy="548243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123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17"/>
          <p:cNvGrpSpPr/>
          <p:nvPr/>
        </p:nvGrpSpPr>
        <p:grpSpPr>
          <a:xfrm>
            <a:off x="381000" y="3019072"/>
            <a:ext cx="3320231" cy="2510926"/>
            <a:chOff x="888137" y="3073677"/>
            <a:chExt cx="4015649" cy="3036837"/>
          </a:xfrm>
        </p:grpSpPr>
        <p:sp>
          <p:nvSpPr>
            <p:cNvPr id="8" name="矩形: 圆角 3"/>
            <p:cNvSpPr/>
            <p:nvPr/>
          </p:nvSpPr>
          <p:spPr>
            <a:xfrm>
              <a:off x="888137" y="3073677"/>
              <a:ext cx="3721971" cy="3036837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23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KSO_Shape"/>
            <p:cNvSpPr/>
            <p:nvPr/>
          </p:nvSpPr>
          <p:spPr bwMode="auto">
            <a:xfrm>
              <a:off x="1134156" y="4049029"/>
              <a:ext cx="593357" cy="760279"/>
            </a:xfrm>
            <a:custGeom>
              <a:avLst/>
              <a:gdLst/>
              <a:ahLst/>
              <a:cxnLst/>
              <a:rect l="0" t="0" r="r" b="b"/>
              <a:pathLst>
                <a:path w="722313" h="954088">
                  <a:moveTo>
                    <a:pt x="615497" y="800181"/>
                  </a:moveTo>
                  <a:lnTo>
                    <a:pt x="615497" y="915498"/>
                  </a:lnTo>
                  <a:lnTo>
                    <a:pt x="692377" y="915498"/>
                  </a:lnTo>
                  <a:lnTo>
                    <a:pt x="692377" y="800181"/>
                  </a:lnTo>
                  <a:lnTo>
                    <a:pt x="615497" y="800181"/>
                  </a:lnTo>
                  <a:close/>
                  <a:moveTo>
                    <a:pt x="38780" y="800181"/>
                  </a:moveTo>
                  <a:lnTo>
                    <a:pt x="38780" y="915498"/>
                  </a:lnTo>
                  <a:lnTo>
                    <a:pt x="115434" y="915498"/>
                  </a:lnTo>
                  <a:lnTo>
                    <a:pt x="115434" y="800181"/>
                  </a:lnTo>
                  <a:lnTo>
                    <a:pt x="38780" y="800181"/>
                  </a:lnTo>
                  <a:close/>
                  <a:moveTo>
                    <a:pt x="193675" y="684212"/>
                  </a:moveTo>
                  <a:lnTo>
                    <a:pt x="539750" y="684212"/>
                  </a:lnTo>
                  <a:lnTo>
                    <a:pt x="539750" y="876300"/>
                  </a:lnTo>
                  <a:lnTo>
                    <a:pt x="193675" y="876300"/>
                  </a:lnTo>
                  <a:lnTo>
                    <a:pt x="193675" y="684212"/>
                  </a:lnTo>
                  <a:close/>
                  <a:moveTo>
                    <a:pt x="615497" y="646047"/>
                  </a:moveTo>
                  <a:lnTo>
                    <a:pt x="615497" y="761591"/>
                  </a:lnTo>
                  <a:lnTo>
                    <a:pt x="692377" y="761591"/>
                  </a:lnTo>
                  <a:lnTo>
                    <a:pt x="692377" y="646047"/>
                  </a:lnTo>
                  <a:lnTo>
                    <a:pt x="615497" y="646047"/>
                  </a:lnTo>
                  <a:close/>
                  <a:moveTo>
                    <a:pt x="153988" y="646047"/>
                  </a:moveTo>
                  <a:lnTo>
                    <a:pt x="153988" y="915498"/>
                  </a:lnTo>
                  <a:lnTo>
                    <a:pt x="576943" y="915498"/>
                  </a:lnTo>
                  <a:lnTo>
                    <a:pt x="576943" y="646047"/>
                  </a:lnTo>
                  <a:lnTo>
                    <a:pt x="153988" y="646047"/>
                  </a:lnTo>
                  <a:close/>
                  <a:moveTo>
                    <a:pt x="38780" y="646047"/>
                  </a:moveTo>
                  <a:lnTo>
                    <a:pt x="38780" y="761591"/>
                  </a:lnTo>
                  <a:lnTo>
                    <a:pt x="115434" y="761591"/>
                  </a:lnTo>
                  <a:lnTo>
                    <a:pt x="115434" y="646047"/>
                  </a:lnTo>
                  <a:lnTo>
                    <a:pt x="38780" y="646047"/>
                  </a:lnTo>
                  <a:close/>
                  <a:moveTo>
                    <a:pt x="615497" y="492140"/>
                  </a:moveTo>
                  <a:lnTo>
                    <a:pt x="615497" y="607683"/>
                  </a:lnTo>
                  <a:lnTo>
                    <a:pt x="692377" y="607683"/>
                  </a:lnTo>
                  <a:lnTo>
                    <a:pt x="692377" y="492140"/>
                  </a:lnTo>
                  <a:lnTo>
                    <a:pt x="615497" y="492140"/>
                  </a:lnTo>
                  <a:close/>
                  <a:moveTo>
                    <a:pt x="38780" y="492140"/>
                  </a:moveTo>
                  <a:lnTo>
                    <a:pt x="38780" y="607683"/>
                  </a:lnTo>
                  <a:lnTo>
                    <a:pt x="115434" y="607683"/>
                  </a:lnTo>
                  <a:lnTo>
                    <a:pt x="115434" y="492140"/>
                  </a:lnTo>
                  <a:lnTo>
                    <a:pt x="38780" y="492140"/>
                  </a:lnTo>
                  <a:close/>
                  <a:moveTo>
                    <a:pt x="193675" y="376237"/>
                  </a:moveTo>
                  <a:lnTo>
                    <a:pt x="539750" y="376237"/>
                  </a:lnTo>
                  <a:lnTo>
                    <a:pt x="539750" y="569912"/>
                  </a:lnTo>
                  <a:lnTo>
                    <a:pt x="193675" y="569912"/>
                  </a:lnTo>
                  <a:lnTo>
                    <a:pt x="193675" y="376237"/>
                  </a:lnTo>
                  <a:close/>
                  <a:moveTo>
                    <a:pt x="615497" y="338233"/>
                  </a:moveTo>
                  <a:lnTo>
                    <a:pt x="615497" y="453776"/>
                  </a:lnTo>
                  <a:lnTo>
                    <a:pt x="692377" y="453776"/>
                  </a:lnTo>
                  <a:lnTo>
                    <a:pt x="692377" y="338233"/>
                  </a:lnTo>
                  <a:lnTo>
                    <a:pt x="615497" y="338233"/>
                  </a:lnTo>
                  <a:close/>
                  <a:moveTo>
                    <a:pt x="153988" y="338233"/>
                  </a:moveTo>
                  <a:lnTo>
                    <a:pt x="153988" y="607683"/>
                  </a:lnTo>
                  <a:lnTo>
                    <a:pt x="576943" y="607683"/>
                  </a:lnTo>
                  <a:lnTo>
                    <a:pt x="576943" y="338233"/>
                  </a:lnTo>
                  <a:lnTo>
                    <a:pt x="153988" y="338233"/>
                  </a:lnTo>
                  <a:close/>
                  <a:moveTo>
                    <a:pt x="38780" y="338233"/>
                  </a:moveTo>
                  <a:lnTo>
                    <a:pt x="38780" y="453776"/>
                  </a:lnTo>
                  <a:lnTo>
                    <a:pt x="115434" y="453776"/>
                  </a:lnTo>
                  <a:lnTo>
                    <a:pt x="115434" y="338233"/>
                  </a:lnTo>
                  <a:lnTo>
                    <a:pt x="38780" y="338233"/>
                  </a:lnTo>
                  <a:close/>
                  <a:moveTo>
                    <a:pt x="615497" y="184325"/>
                  </a:moveTo>
                  <a:lnTo>
                    <a:pt x="615497" y="299869"/>
                  </a:lnTo>
                  <a:lnTo>
                    <a:pt x="692377" y="299869"/>
                  </a:lnTo>
                  <a:lnTo>
                    <a:pt x="692377" y="184325"/>
                  </a:lnTo>
                  <a:lnTo>
                    <a:pt x="615497" y="184325"/>
                  </a:lnTo>
                  <a:close/>
                  <a:moveTo>
                    <a:pt x="38780" y="184325"/>
                  </a:moveTo>
                  <a:lnTo>
                    <a:pt x="38780" y="299869"/>
                  </a:lnTo>
                  <a:lnTo>
                    <a:pt x="115434" y="299869"/>
                  </a:lnTo>
                  <a:lnTo>
                    <a:pt x="115434" y="184325"/>
                  </a:lnTo>
                  <a:lnTo>
                    <a:pt x="38780" y="184325"/>
                  </a:lnTo>
                  <a:close/>
                  <a:moveTo>
                    <a:pt x="193675" y="69850"/>
                  </a:moveTo>
                  <a:lnTo>
                    <a:pt x="539750" y="69850"/>
                  </a:lnTo>
                  <a:lnTo>
                    <a:pt x="539750" y="261938"/>
                  </a:lnTo>
                  <a:lnTo>
                    <a:pt x="193675" y="261938"/>
                  </a:lnTo>
                  <a:lnTo>
                    <a:pt x="193675" y="69850"/>
                  </a:lnTo>
                  <a:close/>
                  <a:moveTo>
                    <a:pt x="615497" y="30418"/>
                  </a:moveTo>
                  <a:lnTo>
                    <a:pt x="615497" y="145735"/>
                  </a:lnTo>
                  <a:lnTo>
                    <a:pt x="692377" y="145735"/>
                  </a:lnTo>
                  <a:lnTo>
                    <a:pt x="692377" y="30418"/>
                  </a:lnTo>
                  <a:lnTo>
                    <a:pt x="615497" y="30418"/>
                  </a:lnTo>
                  <a:close/>
                  <a:moveTo>
                    <a:pt x="153988" y="30418"/>
                  </a:moveTo>
                  <a:lnTo>
                    <a:pt x="153988" y="299869"/>
                  </a:lnTo>
                  <a:lnTo>
                    <a:pt x="576943" y="299869"/>
                  </a:lnTo>
                  <a:lnTo>
                    <a:pt x="576943" y="30418"/>
                  </a:lnTo>
                  <a:lnTo>
                    <a:pt x="153988" y="30418"/>
                  </a:lnTo>
                  <a:close/>
                  <a:moveTo>
                    <a:pt x="38780" y="30418"/>
                  </a:moveTo>
                  <a:lnTo>
                    <a:pt x="38780" y="145735"/>
                  </a:lnTo>
                  <a:lnTo>
                    <a:pt x="115434" y="145735"/>
                  </a:lnTo>
                  <a:lnTo>
                    <a:pt x="115434" y="30418"/>
                  </a:lnTo>
                  <a:lnTo>
                    <a:pt x="38780" y="30418"/>
                  </a:lnTo>
                  <a:close/>
                  <a:moveTo>
                    <a:pt x="0" y="0"/>
                  </a:moveTo>
                  <a:lnTo>
                    <a:pt x="722313" y="0"/>
                  </a:lnTo>
                  <a:lnTo>
                    <a:pt x="722313" y="954088"/>
                  </a:lnTo>
                  <a:lnTo>
                    <a:pt x="0" y="9540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KSO_Shape"/>
            <p:cNvSpPr/>
            <p:nvPr/>
          </p:nvSpPr>
          <p:spPr bwMode="auto">
            <a:xfrm>
              <a:off x="2096409" y="4049029"/>
              <a:ext cx="861105" cy="811444"/>
            </a:xfrm>
            <a:custGeom>
              <a:avLst/>
              <a:gdLst>
                <a:gd name="T0" fmla="*/ 1370516 w 1285876"/>
                <a:gd name="T1" fmla="*/ 1431782 h 1330325"/>
                <a:gd name="T2" fmla="*/ 1670990 w 1285876"/>
                <a:gd name="T3" fmla="*/ 1567799 h 1330325"/>
                <a:gd name="T4" fmla="*/ 1142791 w 1285876"/>
                <a:gd name="T5" fmla="*/ 1057449 h 1330325"/>
                <a:gd name="T6" fmla="*/ 1060567 w 1285876"/>
                <a:gd name="T7" fmla="*/ 1088517 h 1330325"/>
                <a:gd name="T8" fmla="*/ 1001079 w 1285876"/>
                <a:gd name="T9" fmla="*/ 1149896 h 1330325"/>
                <a:gd name="T10" fmla="*/ 972661 w 1285876"/>
                <a:gd name="T11" fmla="*/ 1232112 h 1330325"/>
                <a:gd name="T12" fmla="*/ 983649 w 1285876"/>
                <a:gd name="T13" fmla="*/ 1320013 h 1330325"/>
                <a:gd name="T14" fmla="*/ 1031013 w 1285876"/>
                <a:gd name="T15" fmla="*/ 1391999 h 1330325"/>
                <a:gd name="T16" fmla="*/ 1104143 w 1285876"/>
                <a:gd name="T17" fmla="*/ 1437464 h 1330325"/>
                <a:gd name="T18" fmla="*/ 1194322 w 1285876"/>
                <a:gd name="T19" fmla="*/ 1448831 h 1330325"/>
                <a:gd name="T20" fmla="*/ 1278441 w 1285876"/>
                <a:gd name="T21" fmla="*/ 1421172 h 1330325"/>
                <a:gd name="T22" fmla="*/ 1340960 w 1285876"/>
                <a:gd name="T23" fmla="*/ 1362447 h 1330325"/>
                <a:gd name="T24" fmla="*/ 1373168 w 1285876"/>
                <a:gd name="T25" fmla="*/ 1282124 h 1330325"/>
                <a:gd name="T26" fmla="*/ 1366727 w 1285876"/>
                <a:gd name="T27" fmla="*/ 1193845 h 1330325"/>
                <a:gd name="T28" fmla="*/ 1323152 w 1285876"/>
                <a:gd name="T29" fmla="*/ 1119586 h 1330325"/>
                <a:gd name="T30" fmla="*/ 1251917 w 1285876"/>
                <a:gd name="T31" fmla="*/ 1070331 h 1330325"/>
                <a:gd name="T32" fmla="*/ 1163253 w 1285876"/>
                <a:gd name="T33" fmla="*/ 1055177 h 1330325"/>
                <a:gd name="T34" fmla="*/ 1345887 w 1285876"/>
                <a:gd name="T35" fmla="*/ 732750 h 1330325"/>
                <a:gd name="T36" fmla="*/ 1483431 w 1285876"/>
                <a:gd name="T37" fmla="*/ 768365 h 1330325"/>
                <a:gd name="T38" fmla="*/ 1647498 w 1285876"/>
                <a:gd name="T39" fmla="*/ 792235 h 1330325"/>
                <a:gd name="T40" fmla="*/ 1742605 w 1285876"/>
                <a:gd name="T41" fmla="*/ 910065 h 1330325"/>
                <a:gd name="T42" fmla="*/ 1807777 w 1285876"/>
                <a:gd name="T43" fmla="*/ 1046841 h 1330325"/>
                <a:gd name="T44" fmla="*/ 1839227 w 1285876"/>
                <a:gd name="T45" fmla="*/ 1199149 h 1330325"/>
                <a:gd name="T46" fmla="*/ 1833921 w 1285876"/>
                <a:gd name="T47" fmla="*/ 1351459 h 1330325"/>
                <a:gd name="T48" fmla="*/ 1795273 w 1285876"/>
                <a:gd name="T49" fmla="*/ 1491265 h 1330325"/>
                <a:gd name="T50" fmla="*/ 1727448 w 1285876"/>
                <a:gd name="T51" fmla="*/ 1617053 h 1330325"/>
                <a:gd name="T52" fmla="*/ 1634615 w 1285876"/>
                <a:gd name="T53" fmla="*/ 1724655 h 1330325"/>
                <a:gd name="T54" fmla="*/ 1519806 w 1285876"/>
                <a:gd name="T55" fmla="*/ 1810280 h 1330325"/>
                <a:gd name="T56" fmla="*/ 1387946 w 1285876"/>
                <a:gd name="T57" fmla="*/ 1870522 h 1330325"/>
                <a:gd name="T58" fmla="*/ 1242065 w 1285876"/>
                <a:gd name="T59" fmla="*/ 1901211 h 1330325"/>
                <a:gd name="T60" fmla="*/ 1055263 w 1285876"/>
                <a:gd name="T61" fmla="*/ 1894770 h 1330325"/>
                <a:gd name="T62" fmla="*/ 860503 w 1285876"/>
                <a:gd name="T63" fmla="*/ 1828466 h 1330325"/>
                <a:gd name="T64" fmla="*/ 698331 w 1285876"/>
                <a:gd name="T65" fmla="*/ 1710256 h 1330325"/>
                <a:gd name="T66" fmla="*/ 579732 w 1285876"/>
                <a:gd name="T67" fmla="*/ 1550370 h 1330325"/>
                <a:gd name="T68" fmla="*/ 718791 w 1285876"/>
                <a:gd name="T69" fmla="*/ 1493917 h 1330325"/>
                <a:gd name="T70" fmla="*/ 811624 w 1285876"/>
                <a:gd name="T71" fmla="*/ 1416248 h 1330325"/>
                <a:gd name="T72" fmla="*/ 1055642 w 1285876"/>
                <a:gd name="T73" fmla="*/ 1008574 h 1330325"/>
                <a:gd name="T74" fmla="*/ 1359741 w 1285876"/>
                <a:gd name="T75" fmla="*/ 4926 h 1330325"/>
                <a:gd name="T76" fmla="*/ 1391962 w 1285876"/>
                <a:gd name="T77" fmla="*/ 36382 h 1330325"/>
                <a:gd name="T78" fmla="*/ 1395752 w 1285876"/>
                <a:gd name="T79" fmla="*/ 89439 h 1330325"/>
                <a:gd name="T80" fmla="*/ 1410158 w 1285876"/>
                <a:gd name="T81" fmla="*/ 239895 h 1330325"/>
                <a:gd name="T82" fmla="*/ 1462849 w 1285876"/>
                <a:gd name="T83" fmla="*/ 379360 h 1330325"/>
                <a:gd name="T84" fmla="*/ 1526913 w 1285876"/>
                <a:gd name="T85" fmla="*/ 465389 h 1330325"/>
                <a:gd name="T86" fmla="*/ 1621680 w 1285876"/>
                <a:gd name="T87" fmla="*/ 538912 h 1330325"/>
                <a:gd name="T88" fmla="*/ 1732749 w 1285876"/>
                <a:gd name="T89" fmla="*/ 586284 h 1330325"/>
                <a:gd name="T90" fmla="*/ 1583015 w 1285876"/>
                <a:gd name="T91" fmla="*/ 602580 h 1330325"/>
                <a:gd name="T92" fmla="*/ 1412432 w 1285876"/>
                <a:gd name="T93" fmla="*/ 575674 h 1330325"/>
                <a:gd name="T94" fmla="*/ 1311598 w 1285876"/>
                <a:gd name="T95" fmla="*/ 528679 h 1330325"/>
                <a:gd name="T96" fmla="*/ 1216451 w 1285876"/>
                <a:gd name="T97" fmla="*/ 449472 h 1330325"/>
                <a:gd name="T98" fmla="*/ 705079 w 1285876"/>
                <a:gd name="T99" fmla="*/ 1273001 h 1330325"/>
                <a:gd name="T100" fmla="*/ 592115 w 1285876"/>
                <a:gd name="T101" fmla="*/ 1359408 h 1330325"/>
                <a:gd name="T102" fmla="*/ 441622 w 1285876"/>
                <a:gd name="T103" fmla="*/ 1386695 h 1330325"/>
                <a:gd name="T104" fmla="*/ 276724 w 1285876"/>
                <a:gd name="T105" fmla="*/ 1352966 h 1330325"/>
                <a:gd name="T106" fmla="*/ 126610 w 1285876"/>
                <a:gd name="T107" fmla="*/ 1258600 h 1330325"/>
                <a:gd name="T108" fmla="*/ 31084 w 1285876"/>
                <a:gd name="T109" fmla="*/ 1128987 h 1330325"/>
                <a:gd name="T110" fmla="*/ 0 w 1285876"/>
                <a:gd name="T111" fmla="*/ 986870 h 1330325"/>
                <a:gd name="T112" fmla="*/ 42076 w 1285876"/>
                <a:gd name="T113" fmla="*/ 853088 h 1330325"/>
                <a:gd name="T114" fmla="*/ 149734 w 1285876"/>
                <a:gd name="T115" fmla="*/ 760996 h 1330325"/>
                <a:gd name="T116" fmla="*/ 297195 w 1285876"/>
                <a:gd name="T117" fmla="*/ 726508 h 1330325"/>
                <a:gd name="T118" fmla="*/ 461713 w 1285876"/>
                <a:gd name="T119" fmla="*/ 753795 h 1330325"/>
                <a:gd name="T120" fmla="*/ 611826 w 1285876"/>
                <a:gd name="T121" fmla="*/ 839444 h 1330325"/>
                <a:gd name="T122" fmla="*/ 711901 w 1285876"/>
                <a:gd name="T123" fmla="*/ 958067 h 1330325"/>
                <a:gd name="T124" fmla="*/ 1305533 w 1285876"/>
                <a:gd name="T125" fmla="*/ 6442 h 133032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285876" h="1330325">
                  <a:moveTo>
                    <a:pt x="988749" y="954352"/>
                  </a:moveTo>
                  <a:lnTo>
                    <a:pt x="986632" y="958850"/>
                  </a:lnTo>
                  <a:lnTo>
                    <a:pt x="983986" y="963348"/>
                  </a:lnTo>
                  <a:lnTo>
                    <a:pt x="979224" y="971815"/>
                  </a:lnTo>
                  <a:lnTo>
                    <a:pt x="973932" y="979488"/>
                  </a:lnTo>
                  <a:lnTo>
                    <a:pt x="968905" y="986367"/>
                  </a:lnTo>
                  <a:lnTo>
                    <a:pt x="964143" y="991923"/>
                  </a:lnTo>
                  <a:lnTo>
                    <a:pt x="960438" y="996156"/>
                  </a:lnTo>
                  <a:lnTo>
                    <a:pt x="956999" y="999861"/>
                  </a:lnTo>
                  <a:lnTo>
                    <a:pt x="1113103" y="1158081"/>
                  </a:lnTo>
                  <a:lnTo>
                    <a:pt x="1121834" y="1150409"/>
                  </a:lnTo>
                  <a:lnTo>
                    <a:pt x="1129772" y="1142206"/>
                  </a:lnTo>
                  <a:lnTo>
                    <a:pt x="1137709" y="1134269"/>
                  </a:lnTo>
                  <a:lnTo>
                    <a:pt x="1144324" y="1125802"/>
                  </a:lnTo>
                  <a:lnTo>
                    <a:pt x="1150938" y="1117865"/>
                  </a:lnTo>
                  <a:lnTo>
                    <a:pt x="1156759" y="1109663"/>
                  </a:lnTo>
                  <a:lnTo>
                    <a:pt x="1162051" y="1101990"/>
                  </a:lnTo>
                  <a:lnTo>
                    <a:pt x="1166813" y="1094846"/>
                  </a:lnTo>
                  <a:lnTo>
                    <a:pt x="1171047" y="1087702"/>
                  </a:lnTo>
                  <a:lnTo>
                    <a:pt x="1174751" y="1081617"/>
                  </a:lnTo>
                  <a:lnTo>
                    <a:pt x="1180307" y="1071034"/>
                  </a:lnTo>
                  <a:lnTo>
                    <a:pt x="1183747" y="1064154"/>
                  </a:lnTo>
                  <a:lnTo>
                    <a:pt x="1184805" y="1061509"/>
                  </a:lnTo>
                  <a:lnTo>
                    <a:pt x="988749" y="954352"/>
                  </a:lnTo>
                  <a:close/>
                  <a:moveTo>
                    <a:pt x="812272" y="736865"/>
                  </a:moveTo>
                  <a:lnTo>
                    <a:pt x="805128" y="737659"/>
                  </a:lnTo>
                  <a:lnTo>
                    <a:pt x="797984" y="738452"/>
                  </a:lnTo>
                  <a:lnTo>
                    <a:pt x="791105" y="739775"/>
                  </a:lnTo>
                  <a:lnTo>
                    <a:pt x="784490" y="741363"/>
                  </a:lnTo>
                  <a:lnTo>
                    <a:pt x="777611" y="743215"/>
                  </a:lnTo>
                  <a:lnTo>
                    <a:pt x="770997" y="745331"/>
                  </a:lnTo>
                  <a:lnTo>
                    <a:pt x="764647" y="747448"/>
                  </a:lnTo>
                  <a:lnTo>
                    <a:pt x="758297" y="750359"/>
                  </a:lnTo>
                  <a:lnTo>
                    <a:pt x="752476" y="753269"/>
                  </a:lnTo>
                  <a:lnTo>
                    <a:pt x="746655" y="756709"/>
                  </a:lnTo>
                  <a:lnTo>
                    <a:pt x="740569" y="760148"/>
                  </a:lnTo>
                  <a:lnTo>
                    <a:pt x="735013" y="764117"/>
                  </a:lnTo>
                  <a:lnTo>
                    <a:pt x="729722" y="768350"/>
                  </a:lnTo>
                  <a:lnTo>
                    <a:pt x="724694" y="772584"/>
                  </a:lnTo>
                  <a:lnTo>
                    <a:pt x="719932" y="777346"/>
                  </a:lnTo>
                  <a:lnTo>
                    <a:pt x="715169" y="781844"/>
                  </a:lnTo>
                  <a:lnTo>
                    <a:pt x="710936" y="786871"/>
                  </a:lnTo>
                  <a:lnTo>
                    <a:pt x="706438" y="792163"/>
                  </a:lnTo>
                  <a:lnTo>
                    <a:pt x="702469" y="797454"/>
                  </a:lnTo>
                  <a:lnTo>
                    <a:pt x="699030" y="803011"/>
                  </a:lnTo>
                  <a:lnTo>
                    <a:pt x="695590" y="808831"/>
                  </a:lnTo>
                  <a:lnTo>
                    <a:pt x="692680" y="814652"/>
                  </a:lnTo>
                  <a:lnTo>
                    <a:pt x="689769" y="821002"/>
                  </a:lnTo>
                  <a:lnTo>
                    <a:pt x="686859" y="827088"/>
                  </a:lnTo>
                  <a:lnTo>
                    <a:pt x="684742" y="833702"/>
                  </a:lnTo>
                  <a:lnTo>
                    <a:pt x="682890" y="840317"/>
                  </a:lnTo>
                  <a:lnTo>
                    <a:pt x="681303" y="846667"/>
                  </a:lnTo>
                  <a:lnTo>
                    <a:pt x="680244" y="853546"/>
                  </a:lnTo>
                  <a:lnTo>
                    <a:pt x="679186" y="860425"/>
                  </a:lnTo>
                  <a:lnTo>
                    <a:pt x="678657" y="867569"/>
                  </a:lnTo>
                  <a:lnTo>
                    <a:pt x="678657" y="874713"/>
                  </a:lnTo>
                  <a:lnTo>
                    <a:pt x="678657" y="881327"/>
                  </a:lnTo>
                  <a:lnTo>
                    <a:pt x="679186" y="888471"/>
                  </a:lnTo>
                  <a:lnTo>
                    <a:pt x="680244" y="895350"/>
                  </a:lnTo>
                  <a:lnTo>
                    <a:pt x="681303" y="902229"/>
                  </a:lnTo>
                  <a:lnTo>
                    <a:pt x="682890" y="909109"/>
                  </a:lnTo>
                  <a:lnTo>
                    <a:pt x="684742" y="915459"/>
                  </a:lnTo>
                  <a:lnTo>
                    <a:pt x="686859" y="921809"/>
                  </a:lnTo>
                  <a:lnTo>
                    <a:pt x="689769" y="928159"/>
                  </a:lnTo>
                  <a:lnTo>
                    <a:pt x="692680" y="934244"/>
                  </a:lnTo>
                  <a:lnTo>
                    <a:pt x="695590" y="940065"/>
                  </a:lnTo>
                  <a:lnTo>
                    <a:pt x="699030" y="945886"/>
                  </a:lnTo>
                  <a:lnTo>
                    <a:pt x="702469" y="951442"/>
                  </a:lnTo>
                  <a:lnTo>
                    <a:pt x="706438" y="956734"/>
                  </a:lnTo>
                  <a:lnTo>
                    <a:pt x="710936" y="962025"/>
                  </a:lnTo>
                  <a:lnTo>
                    <a:pt x="715169" y="967052"/>
                  </a:lnTo>
                  <a:lnTo>
                    <a:pt x="719932" y="972079"/>
                  </a:lnTo>
                  <a:lnTo>
                    <a:pt x="724694" y="976313"/>
                  </a:lnTo>
                  <a:lnTo>
                    <a:pt x="729722" y="980811"/>
                  </a:lnTo>
                  <a:lnTo>
                    <a:pt x="735013" y="985044"/>
                  </a:lnTo>
                  <a:lnTo>
                    <a:pt x="740569" y="988748"/>
                  </a:lnTo>
                  <a:lnTo>
                    <a:pt x="746655" y="992452"/>
                  </a:lnTo>
                  <a:lnTo>
                    <a:pt x="752476" y="995627"/>
                  </a:lnTo>
                  <a:lnTo>
                    <a:pt x="758297" y="998802"/>
                  </a:lnTo>
                  <a:lnTo>
                    <a:pt x="764647" y="1001448"/>
                  </a:lnTo>
                  <a:lnTo>
                    <a:pt x="770997" y="1003829"/>
                  </a:lnTo>
                  <a:lnTo>
                    <a:pt x="777611" y="1006211"/>
                  </a:lnTo>
                  <a:lnTo>
                    <a:pt x="784490" y="1008063"/>
                  </a:lnTo>
                  <a:lnTo>
                    <a:pt x="791105" y="1009650"/>
                  </a:lnTo>
                  <a:lnTo>
                    <a:pt x="797984" y="1010709"/>
                  </a:lnTo>
                  <a:lnTo>
                    <a:pt x="805128" y="1011767"/>
                  </a:lnTo>
                  <a:lnTo>
                    <a:pt x="812272" y="1012031"/>
                  </a:lnTo>
                  <a:lnTo>
                    <a:pt x="819415" y="1012296"/>
                  </a:lnTo>
                  <a:lnTo>
                    <a:pt x="826824" y="1012031"/>
                  </a:lnTo>
                  <a:lnTo>
                    <a:pt x="833967" y="1011767"/>
                  </a:lnTo>
                  <a:lnTo>
                    <a:pt x="841111" y="1010709"/>
                  </a:lnTo>
                  <a:lnTo>
                    <a:pt x="847990" y="1009650"/>
                  </a:lnTo>
                  <a:lnTo>
                    <a:pt x="854869" y="1008063"/>
                  </a:lnTo>
                  <a:lnTo>
                    <a:pt x="861484" y="1006211"/>
                  </a:lnTo>
                  <a:lnTo>
                    <a:pt x="868099" y="1003829"/>
                  </a:lnTo>
                  <a:lnTo>
                    <a:pt x="874184" y="1001448"/>
                  </a:lnTo>
                  <a:lnTo>
                    <a:pt x="880534" y="998802"/>
                  </a:lnTo>
                  <a:lnTo>
                    <a:pt x="886620" y="995627"/>
                  </a:lnTo>
                  <a:lnTo>
                    <a:pt x="892705" y="992452"/>
                  </a:lnTo>
                  <a:lnTo>
                    <a:pt x="898526" y="988748"/>
                  </a:lnTo>
                  <a:lnTo>
                    <a:pt x="903817" y="985044"/>
                  </a:lnTo>
                  <a:lnTo>
                    <a:pt x="909374" y="980811"/>
                  </a:lnTo>
                  <a:lnTo>
                    <a:pt x="914401" y="976313"/>
                  </a:lnTo>
                  <a:lnTo>
                    <a:pt x="919163" y="972079"/>
                  </a:lnTo>
                  <a:lnTo>
                    <a:pt x="923926" y="967052"/>
                  </a:lnTo>
                  <a:lnTo>
                    <a:pt x="928159" y="962025"/>
                  </a:lnTo>
                  <a:lnTo>
                    <a:pt x="932657" y="956734"/>
                  </a:lnTo>
                  <a:lnTo>
                    <a:pt x="936361" y="951442"/>
                  </a:lnTo>
                  <a:lnTo>
                    <a:pt x="940065" y="945886"/>
                  </a:lnTo>
                  <a:lnTo>
                    <a:pt x="943505" y="940065"/>
                  </a:lnTo>
                  <a:lnTo>
                    <a:pt x="946680" y="934244"/>
                  </a:lnTo>
                  <a:lnTo>
                    <a:pt x="949326" y="928159"/>
                  </a:lnTo>
                  <a:lnTo>
                    <a:pt x="951972" y="921809"/>
                  </a:lnTo>
                  <a:lnTo>
                    <a:pt x="954353" y="915459"/>
                  </a:lnTo>
                  <a:lnTo>
                    <a:pt x="956205" y="909109"/>
                  </a:lnTo>
                  <a:lnTo>
                    <a:pt x="957793" y="902229"/>
                  </a:lnTo>
                  <a:lnTo>
                    <a:pt x="958851" y="895350"/>
                  </a:lnTo>
                  <a:lnTo>
                    <a:pt x="959909" y="888471"/>
                  </a:lnTo>
                  <a:lnTo>
                    <a:pt x="960174" y="881327"/>
                  </a:lnTo>
                  <a:lnTo>
                    <a:pt x="960438" y="874713"/>
                  </a:lnTo>
                  <a:lnTo>
                    <a:pt x="960174" y="867569"/>
                  </a:lnTo>
                  <a:lnTo>
                    <a:pt x="959909" y="860425"/>
                  </a:lnTo>
                  <a:lnTo>
                    <a:pt x="958851" y="853546"/>
                  </a:lnTo>
                  <a:lnTo>
                    <a:pt x="957793" y="846667"/>
                  </a:lnTo>
                  <a:lnTo>
                    <a:pt x="956205" y="840317"/>
                  </a:lnTo>
                  <a:lnTo>
                    <a:pt x="954353" y="833702"/>
                  </a:lnTo>
                  <a:lnTo>
                    <a:pt x="951972" y="827088"/>
                  </a:lnTo>
                  <a:lnTo>
                    <a:pt x="949326" y="821002"/>
                  </a:lnTo>
                  <a:lnTo>
                    <a:pt x="946680" y="814652"/>
                  </a:lnTo>
                  <a:lnTo>
                    <a:pt x="943505" y="808831"/>
                  </a:lnTo>
                  <a:lnTo>
                    <a:pt x="940065" y="803011"/>
                  </a:lnTo>
                  <a:lnTo>
                    <a:pt x="936361" y="797454"/>
                  </a:lnTo>
                  <a:lnTo>
                    <a:pt x="932657" y="792163"/>
                  </a:lnTo>
                  <a:lnTo>
                    <a:pt x="928159" y="786871"/>
                  </a:lnTo>
                  <a:lnTo>
                    <a:pt x="923926" y="781844"/>
                  </a:lnTo>
                  <a:lnTo>
                    <a:pt x="919163" y="777346"/>
                  </a:lnTo>
                  <a:lnTo>
                    <a:pt x="914401" y="772584"/>
                  </a:lnTo>
                  <a:lnTo>
                    <a:pt x="909374" y="768350"/>
                  </a:lnTo>
                  <a:lnTo>
                    <a:pt x="903817" y="764117"/>
                  </a:lnTo>
                  <a:lnTo>
                    <a:pt x="898526" y="760148"/>
                  </a:lnTo>
                  <a:lnTo>
                    <a:pt x="892705" y="756709"/>
                  </a:lnTo>
                  <a:lnTo>
                    <a:pt x="886620" y="753269"/>
                  </a:lnTo>
                  <a:lnTo>
                    <a:pt x="880534" y="750359"/>
                  </a:lnTo>
                  <a:lnTo>
                    <a:pt x="874184" y="747448"/>
                  </a:lnTo>
                  <a:lnTo>
                    <a:pt x="868099" y="745331"/>
                  </a:lnTo>
                  <a:lnTo>
                    <a:pt x="861484" y="743215"/>
                  </a:lnTo>
                  <a:lnTo>
                    <a:pt x="854869" y="741363"/>
                  </a:lnTo>
                  <a:lnTo>
                    <a:pt x="847990" y="739775"/>
                  </a:lnTo>
                  <a:lnTo>
                    <a:pt x="841111" y="738452"/>
                  </a:lnTo>
                  <a:lnTo>
                    <a:pt x="833967" y="737659"/>
                  </a:lnTo>
                  <a:lnTo>
                    <a:pt x="826824" y="736865"/>
                  </a:lnTo>
                  <a:lnTo>
                    <a:pt x="819415" y="736865"/>
                  </a:lnTo>
                  <a:lnTo>
                    <a:pt x="812272" y="736865"/>
                  </a:lnTo>
                  <a:close/>
                  <a:moveTo>
                    <a:pt x="867834" y="473075"/>
                  </a:moveTo>
                  <a:lnTo>
                    <a:pt x="872332" y="476515"/>
                  </a:lnTo>
                  <a:lnTo>
                    <a:pt x="878417" y="480484"/>
                  </a:lnTo>
                  <a:lnTo>
                    <a:pt x="886355" y="485511"/>
                  </a:lnTo>
                  <a:lnTo>
                    <a:pt x="896674" y="491331"/>
                  </a:lnTo>
                  <a:lnTo>
                    <a:pt x="909109" y="498211"/>
                  </a:lnTo>
                  <a:lnTo>
                    <a:pt x="923397" y="504825"/>
                  </a:lnTo>
                  <a:lnTo>
                    <a:pt x="931334" y="508265"/>
                  </a:lnTo>
                  <a:lnTo>
                    <a:pt x="939801" y="511704"/>
                  </a:lnTo>
                  <a:lnTo>
                    <a:pt x="948797" y="515144"/>
                  </a:lnTo>
                  <a:lnTo>
                    <a:pt x="958057" y="518584"/>
                  </a:lnTo>
                  <a:lnTo>
                    <a:pt x="967582" y="521759"/>
                  </a:lnTo>
                  <a:lnTo>
                    <a:pt x="978165" y="524669"/>
                  </a:lnTo>
                  <a:lnTo>
                    <a:pt x="988749" y="527579"/>
                  </a:lnTo>
                  <a:lnTo>
                    <a:pt x="999861" y="530225"/>
                  </a:lnTo>
                  <a:lnTo>
                    <a:pt x="1011503" y="532606"/>
                  </a:lnTo>
                  <a:lnTo>
                    <a:pt x="1023409" y="534723"/>
                  </a:lnTo>
                  <a:lnTo>
                    <a:pt x="1035845" y="536575"/>
                  </a:lnTo>
                  <a:lnTo>
                    <a:pt x="1048545" y="538163"/>
                  </a:lnTo>
                  <a:lnTo>
                    <a:pt x="1061774" y="538956"/>
                  </a:lnTo>
                  <a:lnTo>
                    <a:pt x="1075268" y="539750"/>
                  </a:lnTo>
                  <a:lnTo>
                    <a:pt x="1089291" y="540015"/>
                  </a:lnTo>
                  <a:lnTo>
                    <a:pt x="1103578" y="539750"/>
                  </a:lnTo>
                  <a:lnTo>
                    <a:pt x="1118395" y="538692"/>
                  </a:lnTo>
                  <a:lnTo>
                    <a:pt x="1133211" y="537369"/>
                  </a:lnTo>
                  <a:lnTo>
                    <a:pt x="1141943" y="545306"/>
                  </a:lnTo>
                  <a:lnTo>
                    <a:pt x="1150409" y="553244"/>
                  </a:lnTo>
                  <a:lnTo>
                    <a:pt x="1158611" y="561711"/>
                  </a:lnTo>
                  <a:lnTo>
                    <a:pt x="1166813" y="570442"/>
                  </a:lnTo>
                  <a:lnTo>
                    <a:pt x="1174486" y="579173"/>
                  </a:lnTo>
                  <a:lnTo>
                    <a:pt x="1182424" y="588169"/>
                  </a:lnTo>
                  <a:lnTo>
                    <a:pt x="1189303" y="597165"/>
                  </a:lnTo>
                  <a:lnTo>
                    <a:pt x="1196447" y="606425"/>
                  </a:lnTo>
                  <a:lnTo>
                    <a:pt x="1203591" y="615950"/>
                  </a:lnTo>
                  <a:lnTo>
                    <a:pt x="1210205" y="625475"/>
                  </a:lnTo>
                  <a:lnTo>
                    <a:pt x="1216820" y="635529"/>
                  </a:lnTo>
                  <a:lnTo>
                    <a:pt x="1222641" y="645319"/>
                  </a:lnTo>
                  <a:lnTo>
                    <a:pt x="1228461" y="655638"/>
                  </a:lnTo>
                  <a:lnTo>
                    <a:pt x="1234282" y="665956"/>
                  </a:lnTo>
                  <a:lnTo>
                    <a:pt x="1239574" y="676540"/>
                  </a:lnTo>
                  <a:lnTo>
                    <a:pt x="1244601" y="686859"/>
                  </a:lnTo>
                  <a:lnTo>
                    <a:pt x="1249628" y="697706"/>
                  </a:lnTo>
                  <a:lnTo>
                    <a:pt x="1253861" y="708819"/>
                  </a:lnTo>
                  <a:lnTo>
                    <a:pt x="1258359" y="719931"/>
                  </a:lnTo>
                  <a:lnTo>
                    <a:pt x="1262328" y="731044"/>
                  </a:lnTo>
                  <a:lnTo>
                    <a:pt x="1266032" y="742421"/>
                  </a:lnTo>
                  <a:lnTo>
                    <a:pt x="1269472" y="754063"/>
                  </a:lnTo>
                  <a:lnTo>
                    <a:pt x="1272647" y="765440"/>
                  </a:lnTo>
                  <a:lnTo>
                    <a:pt x="1275293" y="777346"/>
                  </a:lnTo>
                  <a:lnTo>
                    <a:pt x="1277939" y="788988"/>
                  </a:lnTo>
                  <a:lnTo>
                    <a:pt x="1279791" y="800894"/>
                  </a:lnTo>
                  <a:lnTo>
                    <a:pt x="1281643" y="812800"/>
                  </a:lnTo>
                  <a:lnTo>
                    <a:pt x="1282966" y="824971"/>
                  </a:lnTo>
                  <a:lnTo>
                    <a:pt x="1284289" y="837406"/>
                  </a:lnTo>
                  <a:lnTo>
                    <a:pt x="1285347" y="849577"/>
                  </a:lnTo>
                  <a:lnTo>
                    <a:pt x="1285611" y="862013"/>
                  </a:lnTo>
                  <a:lnTo>
                    <a:pt x="1285876" y="874713"/>
                  </a:lnTo>
                  <a:lnTo>
                    <a:pt x="1285611" y="886090"/>
                  </a:lnTo>
                  <a:lnTo>
                    <a:pt x="1285347" y="897996"/>
                  </a:lnTo>
                  <a:lnTo>
                    <a:pt x="1284553" y="909638"/>
                  </a:lnTo>
                  <a:lnTo>
                    <a:pt x="1283495" y="921015"/>
                  </a:lnTo>
                  <a:lnTo>
                    <a:pt x="1282172" y="932656"/>
                  </a:lnTo>
                  <a:lnTo>
                    <a:pt x="1280584" y="943769"/>
                  </a:lnTo>
                  <a:lnTo>
                    <a:pt x="1278468" y="955146"/>
                  </a:lnTo>
                  <a:lnTo>
                    <a:pt x="1276351" y="966523"/>
                  </a:lnTo>
                  <a:lnTo>
                    <a:pt x="1273705" y="977371"/>
                  </a:lnTo>
                  <a:lnTo>
                    <a:pt x="1271324" y="988484"/>
                  </a:lnTo>
                  <a:lnTo>
                    <a:pt x="1268149" y="999331"/>
                  </a:lnTo>
                  <a:lnTo>
                    <a:pt x="1264709" y="1009915"/>
                  </a:lnTo>
                  <a:lnTo>
                    <a:pt x="1261270" y="1020763"/>
                  </a:lnTo>
                  <a:lnTo>
                    <a:pt x="1257566" y="1031346"/>
                  </a:lnTo>
                  <a:lnTo>
                    <a:pt x="1253597" y="1041400"/>
                  </a:lnTo>
                  <a:lnTo>
                    <a:pt x="1249363" y="1051984"/>
                  </a:lnTo>
                  <a:lnTo>
                    <a:pt x="1244601" y="1062038"/>
                  </a:lnTo>
                  <a:lnTo>
                    <a:pt x="1240103" y="1072092"/>
                  </a:lnTo>
                  <a:lnTo>
                    <a:pt x="1235076" y="1081881"/>
                  </a:lnTo>
                  <a:lnTo>
                    <a:pt x="1229784" y="1091671"/>
                  </a:lnTo>
                  <a:lnTo>
                    <a:pt x="1224228" y="1101461"/>
                  </a:lnTo>
                  <a:lnTo>
                    <a:pt x="1218143" y="1110721"/>
                  </a:lnTo>
                  <a:lnTo>
                    <a:pt x="1212322" y="1120246"/>
                  </a:lnTo>
                  <a:lnTo>
                    <a:pt x="1206236" y="1129242"/>
                  </a:lnTo>
                  <a:lnTo>
                    <a:pt x="1199886" y="1138238"/>
                  </a:lnTo>
                  <a:lnTo>
                    <a:pt x="1193272" y="1147234"/>
                  </a:lnTo>
                  <a:lnTo>
                    <a:pt x="1186393" y="1155965"/>
                  </a:lnTo>
                  <a:lnTo>
                    <a:pt x="1179513" y="1164167"/>
                  </a:lnTo>
                  <a:lnTo>
                    <a:pt x="1172105" y="1172634"/>
                  </a:lnTo>
                  <a:lnTo>
                    <a:pt x="1164697" y="1181100"/>
                  </a:lnTo>
                  <a:lnTo>
                    <a:pt x="1157288" y="1188773"/>
                  </a:lnTo>
                  <a:lnTo>
                    <a:pt x="1149351" y="1196975"/>
                  </a:lnTo>
                  <a:lnTo>
                    <a:pt x="1141413" y="1204384"/>
                  </a:lnTo>
                  <a:lnTo>
                    <a:pt x="1132947" y="1211792"/>
                  </a:lnTo>
                  <a:lnTo>
                    <a:pt x="1124480" y="1219200"/>
                  </a:lnTo>
                  <a:lnTo>
                    <a:pt x="1116278" y="1226079"/>
                  </a:lnTo>
                  <a:lnTo>
                    <a:pt x="1107547" y="1233223"/>
                  </a:lnTo>
                  <a:lnTo>
                    <a:pt x="1098551" y="1239573"/>
                  </a:lnTo>
                  <a:lnTo>
                    <a:pt x="1089555" y="1246188"/>
                  </a:lnTo>
                  <a:lnTo>
                    <a:pt x="1080295" y="1252273"/>
                  </a:lnTo>
                  <a:lnTo>
                    <a:pt x="1071034" y="1258359"/>
                  </a:lnTo>
                  <a:lnTo>
                    <a:pt x="1061245" y="1264179"/>
                  </a:lnTo>
                  <a:lnTo>
                    <a:pt x="1051720" y="1269736"/>
                  </a:lnTo>
                  <a:lnTo>
                    <a:pt x="1041665" y="1275292"/>
                  </a:lnTo>
                  <a:lnTo>
                    <a:pt x="1031876" y="1280319"/>
                  </a:lnTo>
                  <a:lnTo>
                    <a:pt x="1021557" y="1285346"/>
                  </a:lnTo>
                  <a:lnTo>
                    <a:pt x="1011503" y="1289844"/>
                  </a:lnTo>
                  <a:lnTo>
                    <a:pt x="1001184" y="1294342"/>
                  </a:lnTo>
                  <a:lnTo>
                    <a:pt x="990601" y="1298575"/>
                  </a:lnTo>
                  <a:lnTo>
                    <a:pt x="979753" y="1302544"/>
                  </a:lnTo>
                  <a:lnTo>
                    <a:pt x="969170" y="1306248"/>
                  </a:lnTo>
                  <a:lnTo>
                    <a:pt x="958322" y="1309688"/>
                  </a:lnTo>
                  <a:lnTo>
                    <a:pt x="947209" y="1312863"/>
                  </a:lnTo>
                  <a:lnTo>
                    <a:pt x="936097" y="1316038"/>
                  </a:lnTo>
                  <a:lnTo>
                    <a:pt x="924984" y="1318419"/>
                  </a:lnTo>
                  <a:lnTo>
                    <a:pt x="913342" y="1320800"/>
                  </a:lnTo>
                  <a:lnTo>
                    <a:pt x="902230" y="1323181"/>
                  </a:lnTo>
                  <a:lnTo>
                    <a:pt x="890324" y="1325034"/>
                  </a:lnTo>
                  <a:lnTo>
                    <a:pt x="878947" y="1326621"/>
                  </a:lnTo>
                  <a:lnTo>
                    <a:pt x="867305" y="1327679"/>
                  </a:lnTo>
                  <a:lnTo>
                    <a:pt x="855399" y="1329002"/>
                  </a:lnTo>
                  <a:lnTo>
                    <a:pt x="843492" y="1329531"/>
                  </a:lnTo>
                  <a:lnTo>
                    <a:pt x="831586" y="1329796"/>
                  </a:lnTo>
                  <a:lnTo>
                    <a:pt x="819415" y="1330325"/>
                  </a:lnTo>
                  <a:lnTo>
                    <a:pt x="802747" y="1329796"/>
                  </a:lnTo>
                  <a:lnTo>
                    <a:pt x="785813" y="1329002"/>
                  </a:lnTo>
                  <a:lnTo>
                    <a:pt x="769409" y="1327679"/>
                  </a:lnTo>
                  <a:lnTo>
                    <a:pt x="753005" y="1325563"/>
                  </a:lnTo>
                  <a:lnTo>
                    <a:pt x="736865" y="1323181"/>
                  </a:lnTo>
                  <a:lnTo>
                    <a:pt x="720726" y="1320006"/>
                  </a:lnTo>
                  <a:lnTo>
                    <a:pt x="704851" y="1316302"/>
                  </a:lnTo>
                  <a:lnTo>
                    <a:pt x="689505" y="1312334"/>
                  </a:lnTo>
                  <a:lnTo>
                    <a:pt x="673894" y="1307571"/>
                  </a:lnTo>
                  <a:lnTo>
                    <a:pt x="658813" y="1302279"/>
                  </a:lnTo>
                  <a:lnTo>
                    <a:pt x="643996" y="1296723"/>
                  </a:lnTo>
                  <a:lnTo>
                    <a:pt x="629180" y="1290638"/>
                  </a:lnTo>
                  <a:lnTo>
                    <a:pt x="614892" y="1284023"/>
                  </a:lnTo>
                  <a:lnTo>
                    <a:pt x="600869" y="1276879"/>
                  </a:lnTo>
                  <a:lnTo>
                    <a:pt x="586846" y="1269471"/>
                  </a:lnTo>
                  <a:lnTo>
                    <a:pt x="573353" y="1261798"/>
                  </a:lnTo>
                  <a:lnTo>
                    <a:pt x="560123" y="1253331"/>
                  </a:lnTo>
                  <a:lnTo>
                    <a:pt x="547159" y="1244336"/>
                  </a:lnTo>
                  <a:lnTo>
                    <a:pt x="534723" y="1235340"/>
                  </a:lnTo>
                  <a:lnTo>
                    <a:pt x="522288" y="1225815"/>
                  </a:lnTo>
                  <a:lnTo>
                    <a:pt x="510382" y="1215496"/>
                  </a:lnTo>
                  <a:lnTo>
                    <a:pt x="498740" y="1205177"/>
                  </a:lnTo>
                  <a:lnTo>
                    <a:pt x="487628" y="1194329"/>
                  </a:lnTo>
                  <a:lnTo>
                    <a:pt x="476780" y="1183481"/>
                  </a:lnTo>
                  <a:lnTo>
                    <a:pt x="466461" y="1172104"/>
                  </a:lnTo>
                  <a:lnTo>
                    <a:pt x="456142" y="1160198"/>
                  </a:lnTo>
                  <a:lnTo>
                    <a:pt x="446617" y="1148292"/>
                  </a:lnTo>
                  <a:lnTo>
                    <a:pt x="437357" y="1135327"/>
                  </a:lnTo>
                  <a:lnTo>
                    <a:pt x="428626" y="1122627"/>
                  </a:lnTo>
                  <a:lnTo>
                    <a:pt x="420159" y="1109663"/>
                  </a:lnTo>
                  <a:lnTo>
                    <a:pt x="412221" y="1096434"/>
                  </a:lnTo>
                  <a:lnTo>
                    <a:pt x="404813" y="1082675"/>
                  </a:lnTo>
                  <a:lnTo>
                    <a:pt x="413809" y="1081088"/>
                  </a:lnTo>
                  <a:lnTo>
                    <a:pt x="423598" y="1078706"/>
                  </a:lnTo>
                  <a:lnTo>
                    <a:pt x="433917" y="1075267"/>
                  </a:lnTo>
                  <a:lnTo>
                    <a:pt x="444765" y="1071563"/>
                  </a:lnTo>
                  <a:lnTo>
                    <a:pt x="455878" y="1066800"/>
                  </a:lnTo>
                  <a:lnTo>
                    <a:pt x="467519" y="1061509"/>
                  </a:lnTo>
                  <a:lnTo>
                    <a:pt x="479161" y="1055952"/>
                  </a:lnTo>
                  <a:lnTo>
                    <a:pt x="490538" y="1049867"/>
                  </a:lnTo>
                  <a:lnTo>
                    <a:pt x="501915" y="1043252"/>
                  </a:lnTo>
                  <a:lnTo>
                    <a:pt x="513028" y="1036109"/>
                  </a:lnTo>
                  <a:lnTo>
                    <a:pt x="523876" y="1028965"/>
                  </a:lnTo>
                  <a:lnTo>
                    <a:pt x="533665" y="1021292"/>
                  </a:lnTo>
                  <a:lnTo>
                    <a:pt x="543455" y="1013619"/>
                  </a:lnTo>
                  <a:lnTo>
                    <a:pt x="552186" y="1005417"/>
                  </a:lnTo>
                  <a:lnTo>
                    <a:pt x="556155" y="1001448"/>
                  </a:lnTo>
                  <a:lnTo>
                    <a:pt x="559859" y="997479"/>
                  </a:lnTo>
                  <a:lnTo>
                    <a:pt x="563563" y="993511"/>
                  </a:lnTo>
                  <a:lnTo>
                    <a:pt x="566738" y="989013"/>
                  </a:lnTo>
                  <a:lnTo>
                    <a:pt x="572294" y="981340"/>
                  </a:lnTo>
                  <a:lnTo>
                    <a:pt x="578644" y="971815"/>
                  </a:lnTo>
                  <a:lnTo>
                    <a:pt x="586582" y="959909"/>
                  </a:lnTo>
                  <a:lnTo>
                    <a:pt x="594784" y="946679"/>
                  </a:lnTo>
                  <a:lnTo>
                    <a:pt x="614099" y="915194"/>
                  </a:lnTo>
                  <a:lnTo>
                    <a:pt x="636059" y="878681"/>
                  </a:lnTo>
                  <a:lnTo>
                    <a:pt x="659871" y="837936"/>
                  </a:lnTo>
                  <a:lnTo>
                    <a:pt x="685536" y="794544"/>
                  </a:lnTo>
                  <a:lnTo>
                    <a:pt x="737130" y="704321"/>
                  </a:lnTo>
                  <a:lnTo>
                    <a:pt x="786607" y="617538"/>
                  </a:lnTo>
                  <a:lnTo>
                    <a:pt x="828147" y="543719"/>
                  </a:lnTo>
                  <a:lnTo>
                    <a:pt x="867834" y="473075"/>
                  </a:lnTo>
                  <a:close/>
                  <a:moveTo>
                    <a:pt x="928034" y="0"/>
                  </a:moveTo>
                  <a:lnTo>
                    <a:pt x="932269" y="0"/>
                  </a:lnTo>
                  <a:lnTo>
                    <a:pt x="936769" y="0"/>
                  </a:lnTo>
                  <a:lnTo>
                    <a:pt x="940740" y="794"/>
                  </a:lnTo>
                  <a:lnTo>
                    <a:pt x="944975" y="1852"/>
                  </a:lnTo>
                  <a:lnTo>
                    <a:pt x="949475" y="3440"/>
                  </a:lnTo>
                  <a:lnTo>
                    <a:pt x="953445" y="5558"/>
                  </a:lnTo>
                  <a:lnTo>
                    <a:pt x="956622" y="7410"/>
                  </a:lnTo>
                  <a:lnTo>
                    <a:pt x="959269" y="9527"/>
                  </a:lnTo>
                  <a:lnTo>
                    <a:pt x="962180" y="11645"/>
                  </a:lnTo>
                  <a:lnTo>
                    <a:pt x="964563" y="14291"/>
                  </a:lnTo>
                  <a:lnTo>
                    <a:pt x="966680" y="16673"/>
                  </a:lnTo>
                  <a:lnTo>
                    <a:pt x="968533" y="19584"/>
                  </a:lnTo>
                  <a:lnTo>
                    <a:pt x="970651" y="22231"/>
                  </a:lnTo>
                  <a:lnTo>
                    <a:pt x="971974" y="25407"/>
                  </a:lnTo>
                  <a:lnTo>
                    <a:pt x="973298" y="28583"/>
                  </a:lnTo>
                  <a:lnTo>
                    <a:pt x="974356" y="31494"/>
                  </a:lnTo>
                  <a:lnTo>
                    <a:pt x="975150" y="34934"/>
                  </a:lnTo>
                  <a:lnTo>
                    <a:pt x="975415" y="38110"/>
                  </a:lnTo>
                  <a:lnTo>
                    <a:pt x="975680" y="41551"/>
                  </a:lnTo>
                  <a:lnTo>
                    <a:pt x="975680" y="44991"/>
                  </a:lnTo>
                  <a:lnTo>
                    <a:pt x="975680" y="48432"/>
                  </a:lnTo>
                  <a:lnTo>
                    <a:pt x="975150" y="51343"/>
                  </a:lnTo>
                  <a:lnTo>
                    <a:pt x="974621" y="62458"/>
                  </a:lnTo>
                  <a:lnTo>
                    <a:pt x="974621" y="77544"/>
                  </a:lnTo>
                  <a:lnTo>
                    <a:pt x="974886" y="86277"/>
                  </a:lnTo>
                  <a:lnTo>
                    <a:pt x="975150" y="96070"/>
                  </a:lnTo>
                  <a:lnTo>
                    <a:pt x="975680" y="106391"/>
                  </a:lnTo>
                  <a:lnTo>
                    <a:pt x="976739" y="117507"/>
                  </a:lnTo>
                  <a:lnTo>
                    <a:pt x="978327" y="129152"/>
                  </a:lnTo>
                  <a:lnTo>
                    <a:pt x="979915" y="141326"/>
                  </a:lnTo>
                  <a:lnTo>
                    <a:pt x="982033" y="154029"/>
                  </a:lnTo>
                  <a:lnTo>
                    <a:pt x="984680" y="167527"/>
                  </a:lnTo>
                  <a:lnTo>
                    <a:pt x="987856" y="180760"/>
                  </a:lnTo>
                  <a:lnTo>
                    <a:pt x="991827" y="194522"/>
                  </a:lnTo>
                  <a:lnTo>
                    <a:pt x="996326" y="208284"/>
                  </a:lnTo>
                  <a:lnTo>
                    <a:pt x="1001620" y="222575"/>
                  </a:lnTo>
                  <a:lnTo>
                    <a:pt x="1007444" y="236602"/>
                  </a:lnTo>
                  <a:lnTo>
                    <a:pt x="1010620" y="243748"/>
                  </a:lnTo>
                  <a:lnTo>
                    <a:pt x="1014061" y="250893"/>
                  </a:lnTo>
                  <a:lnTo>
                    <a:pt x="1017767" y="257774"/>
                  </a:lnTo>
                  <a:lnTo>
                    <a:pt x="1021473" y="264920"/>
                  </a:lnTo>
                  <a:lnTo>
                    <a:pt x="1025443" y="271801"/>
                  </a:lnTo>
                  <a:lnTo>
                    <a:pt x="1029678" y="278682"/>
                  </a:lnTo>
                  <a:lnTo>
                    <a:pt x="1034178" y="285563"/>
                  </a:lnTo>
                  <a:lnTo>
                    <a:pt x="1038678" y="292444"/>
                  </a:lnTo>
                  <a:lnTo>
                    <a:pt x="1043707" y="299061"/>
                  </a:lnTo>
                  <a:lnTo>
                    <a:pt x="1049001" y="305677"/>
                  </a:lnTo>
                  <a:lnTo>
                    <a:pt x="1054560" y="312293"/>
                  </a:lnTo>
                  <a:lnTo>
                    <a:pt x="1060119" y="318910"/>
                  </a:lnTo>
                  <a:lnTo>
                    <a:pt x="1066207" y="324997"/>
                  </a:lnTo>
                  <a:lnTo>
                    <a:pt x="1072295" y="331349"/>
                  </a:lnTo>
                  <a:lnTo>
                    <a:pt x="1078912" y="337436"/>
                  </a:lnTo>
                  <a:lnTo>
                    <a:pt x="1085530" y="343258"/>
                  </a:lnTo>
                  <a:lnTo>
                    <a:pt x="1092677" y="349345"/>
                  </a:lnTo>
                  <a:lnTo>
                    <a:pt x="1099824" y="355168"/>
                  </a:lnTo>
                  <a:lnTo>
                    <a:pt x="1107765" y="360461"/>
                  </a:lnTo>
                  <a:lnTo>
                    <a:pt x="1115705" y="366019"/>
                  </a:lnTo>
                  <a:lnTo>
                    <a:pt x="1123911" y="371312"/>
                  </a:lnTo>
                  <a:lnTo>
                    <a:pt x="1132381" y="376340"/>
                  </a:lnTo>
                  <a:lnTo>
                    <a:pt x="1141117" y="380839"/>
                  </a:lnTo>
                  <a:lnTo>
                    <a:pt x="1150381" y="385603"/>
                  </a:lnTo>
                  <a:lnTo>
                    <a:pt x="1160175" y="389838"/>
                  </a:lnTo>
                  <a:lnTo>
                    <a:pt x="1169704" y="394337"/>
                  </a:lnTo>
                  <a:lnTo>
                    <a:pt x="1180027" y="398307"/>
                  </a:lnTo>
                  <a:lnTo>
                    <a:pt x="1190615" y="402012"/>
                  </a:lnTo>
                  <a:lnTo>
                    <a:pt x="1201468" y="405452"/>
                  </a:lnTo>
                  <a:lnTo>
                    <a:pt x="1212850" y="408893"/>
                  </a:lnTo>
                  <a:lnTo>
                    <a:pt x="1209938" y="409422"/>
                  </a:lnTo>
                  <a:lnTo>
                    <a:pt x="1202262" y="411275"/>
                  </a:lnTo>
                  <a:lnTo>
                    <a:pt x="1190086" y="413392"/>
                  </a:lnTo>
                  <a:lnTo>
                    <a:pt x="1173675" y="416303"/>
                  </a:lnTo>
                  <a:lnTo>
                    <a:pt x="1164410" y="417362"/>
                  </a:lnTo>
                  <a:lnTo>
                    <a:pt x="1153822" y="418685"/>
                  </a:lnTo>
                  <a:lnTo>
                    <a:pt x="1142969" y="419744"/>
                  </a:lnTo>
                  <a:lnTo>
                    <a:pt x="1131058" y="420273"/>
                  </a:lnTo>
                  <a:lnTo>
                    <a:pt x="1118617" y="420538"/>
                  </a:lnTo>
                  <a:lnTo>
                    <a:pt x="1105382" y="420802"/>
                  </a:lnTo>
                  <a:lnTo>
                    <a:pt x="1091883" y="420538"/>
                  </a:lnTo>
                  <a:lnTo>
                    <a:pt x="1077854" y="419744"/>
                  </a:lnTo>
                  <a:lnTo>
                    <a:pt x="1063295" y="418420"/>
                  </a:lnTo>
                  <a:lnTo>
                    <a:pt x="1048472" y="416568"/>
                  </a:lnTo>
                  <a:lnTo>
                    <a:pt x="1033119" y="414186"/>
                  </a:lnTo>
                  <a:lnTo>
                    <a:pt x="1017767" y="410745"/>
                  </a:lnTo>
                  <a:lnTo>
                    <a:pt x="1002150" y="406511"/>
                  </a:lnTo>
                  <a:lnTo>
                    <a:pt x="994473" y="404394"/>
                  </a:lnTo>
                  <a:lnTo>
                    <a:pt x="986268" y="402012"/>
                  </a:lnTo>
                  <a:lnTo>
                    <a:pt x="978592" y="399100"/>
                  </a:lnTo>
                  <a:lnTo>
                    <a:pt x="970651" y="396454"/>
                  </a:lnTo>
                  <a:lnTo>
                    <a:pt x="962710" y="393278"/>
                  </a:lnTo>
                  <a:lnTo>
                    <a:pt x="954769" y="389838"/>
                  </a:lnTo>
                  <a:lnTo>
                    <a:pt x="946828" y="386132"/>
                  </a:lnTo>
                  <a:lnTo>
                    <a:pt x="939151" y="382427"/>
                  </a:lnTo>
                  <a:lnTo>
                    <a:pt x="931475" y="378457"/>
                  </a:lnTo>
                  <a:lnTo>
                    <a:pt x="923799" y="373694"/>
                  </a:lnTo>
                  <a:lnTo>
                    <a:pt x="915858" y="369194"/>
                  </a:lnTo>
                  <a:lnTo>
                    <a:pt x="908182" y="364166"/>
                  </a:lnTo>
                  <a:lnTo>
                    <a:pt x="900505" y="359137"/>
                  </a:lnTo>
                  <a:lnTo>
                    <a:pt x="892829" y="353580"/>
                  </a:lnTo>
                  <a:lnTo>
                    <a:pt x="885418" y="347757"/>
                  </a:lnTo>
                  <a:lnTo>
                    <a:pt x="878006" y="341406"/>
                  </a:lnTo>
                  <a:lnTo>
                    <a:pt x="870594" y="335054"/>
                  </a:lnTo>
                  <a:lnTo>
                    <a:pt x="863448" y="328437"/>
                  </a:lnTo>
                  <a:lnTo>
                    <a:pt x="856301" y="321292"/>
                  </a:lnTo>
                  <a:lnTo>
                    <a:pt x="849419" y="313881"/>
                  </a:lnTo>
                  <a:lnTo>
                    <a:pt x="842801" y="306206"/>
                  </a:lnTo>
                  <a:lnTo>
                    <a:pt x="835919" y="298002"/>
                  </a:lnTo>
                  <a:lnTo>
                    <a:pt x="513780" y="855632"/>
                  </a:lnTo>
                  <a:lnTo>
                    <a:pt x="511398" y="859337"/>
                  </a:lnTo>
                  <a:lnTo>
                    <a:pt x="508751" y="862778"/>
                  </a:lnTo>
                  <a:lnTo>
                    <a:pt x="506898" y="866747"/>
                  </a:lnTo>
                  <a:lnTo>
                    <a:pt x="504781" y="870453"/>
                  </a:lnTo>
                  <a:lnTo>
                    <a:pt x="498957" y="879980"/>
                  </a:lnTo>
                  <a:lnTo>
                    <a:pt x="492340" y="888979"/>
                  </a:lnTo>
                  <a:lnTo>
                    <a:pt x="485458" y="897712"/>
                  </a:lnTo>
                  <a:lnTo>
                    <a:pt x="478046" y="905916"/>
                  </a:lnTo>
                  <a:lnTo>
                    <a:pt x="470105" y="913592"/>
                  </a:lnTo>
                  <a:lnTo>
                    <a:pt x="461635" y="920737"/>
                  </a:lnTo>
                  <a:lnTo>
                    <a:pt x="452635" y="927618"/>
                  </a:lnTo>
                  <a:lnTo>
                    <a:pt x="443635" y="933705"/>
                  </a:lnTo>
                  <a:lnTo>
                    <a:pt x="434106" y="939263"/>
                  </a:lnTo>
                  <a:lnTo>
                    <a:pt x="423783" y="944556"/>
                  </a:lnTo>
                  <a:lnTo>
                    <a:pt x="413460" y="949320"/>
                  </a:lnTo>
                  <a:lnTo>
                    <a:pt x="403136" y="953555"/>
                  </a:lnTo>
                  <a:lnTo>
                    <a:pt x="391754" y="956995"/>
                  </a:lnTo>
                  <a:lnTo>
                    <a:pt x="380637" y="960436"/>
                  </a:lnTo>
                  <a:lnTo>
                    <a:pt x="369255" y="962817"/>
                  </a:lnTo>
                  <a:lnTo>
                    <a:pt x="357343" y="964935"/>
                  </a:lnTo>
                  <a:lnTo>
                    <a:pt x="345167" y="966787"/>
                  </a:lnTo>
                  <a:lnTo>
                    <a:pt x="333256" y="967846"/>
                  </a:lnTo>
                  <a:lnTo>
                    <a:pt x="320815" y="968375"/>
                  </a:lnTo>
                  <a:lnTo>
                    <a:pt x="308374" y="968375"/>
                  </a:lnTo>
                  <a:lnTo>
                    <a:pt x="295933" y="968111"/>
                  </a:lnTo>
                  <a:lnTo>
                    <a:pt x="283228" y="967317"/>
                  </a:lnTo>
                  <a:lnTo>
                    <a:pt x="270257" y="965729"/>
                  </a:lnTo>
                  <a:lnTo>
                    <a:pt x="257552" y="963611"/>
                  </a:lnTo>
                  <a:lnTo>
                    <a:pt x="244846" y="960700"/>
                  </a:lnTo>
                  <a:lnTo>
                    <a:pt x="231611" y="957524"/>
                  </a:lnTo>
                  <a:lnTo>
                    <a:pt x="218641" y="953819"/>
                  </a:lnTo>
                  <a:lnTo>
                    <a:pt x="205935" y="949585"/>
                  </a:lnTo>
                  <a:lnTo>
                    <a:pt x="193230" y="944821"/>
                  </a:lnTo>
                  <a:lnTo>
                    <a:pt x="180524" y="939263"/>
                  </a:lnTo>
                  <a:lnTo>
                    <a:pt x="167819" y="933441"/>
                  </a:lnTo>
                  <a:lnTo>
                    <a:pt x="155113" y="926824"/>
                  </a:lnTo>
                  <a:lnTo>
                    <a:pt x="142937" y="919679"/>
                  </a:lnTo>
                  <a:lnTo>
                    <a:pt x="131290" y="912268"/>
                  </a:lnTo>
                  <a:lnTo>
                    <a:pt x="119644" y="904329"/>
                  </a:lnTo>
                  <a:lnTo>
                    <a:pt x="108791" y="896124"/>
                  </a:lnTo>
                  <a:lnTo>
                    <a:pt x="98732" y="887920"/>
                  </a:lnTo>
                  <a:lnTo>
                    <a:pt x="88409" y="878922"/>
                  </a:lnTo>
                  <a:lnTo>
                    <a:pt x="79145" y="869923"/>
                  </a:lnTo>
                  <a:lnTo>
                    <a:pt x="70145" y="860131"/>
                  </a:lnTo>
                  <a:lnTo>
                    <a:pt x="61675" y="850603"/>
                  </a:lnTo>
                  <a:lnTo>
                    <a:pt x="53734" y="840547"/>
                  </a:lnTo>
                  <a:lnTo>
                    <a:pt x="46057" y="830754"/>
                  </a:lnTo>
                  <a:lnTo>
                    <a:pt x="39440" y="820433"/>
                  </a:lnTo>
                  <a:lnTo>
                    <a:pt x="32822" y="809846"/>
                  </a:lnTo>
                  <a:lnTo>
                    <a:pt x="26999" y="799260"/>
                  </a:lnTo>
                  <a:lnTo>
                    <a:pt x="21705" y="788409"/>
                  </a:lnTo>
                  <a:lnTo>
                    <a:pt x="16940" y="777558"/>
                  </a:lnTo>
                  <a:lnTo>
                    <a:pt x="12705" y="766708"/>
                  </a:lnTo>
                  <a:lnTo>
                    <a:pt x="9264" y="755592"/>
                  </a:lnTo>
                  <a:lnTo>
                    <a:pt x="6088" y="744741"/>
                  </a:lnTo>
                  <a:lnTo>
                    <a:pt x="3706" y="733626"/>
                  </a:lnTo>
                  <a:lnTo>
                    <a:pt x="1853" y="722510"/>
                  </a:lnTo>
                  <a:lnTo>
                    <a:pt x="529" y="711395"/>
                  </a:lnTo>
                  <a:lnTo>
                    <a:pt x="0" y="700544"/>
                  </a:lnTo>
                  <a:lnTo>
                    <a:pt x="0" y="689164"/>
                  </a:lnTo>
                  <a:lnTo>
                    <a:pt x="529" y="678313"/>
                  </a:lnTo>
                  <a:lnTo>
                    <a:pt x="1853" y="667462"/>
                  </a:lnTo>
                  <a:lnTo>
                    <a:pt x="3970" y="656611"/>
                  </a:lnTo>
                  <a:lnTo>
                    <a:pt x="6353" y="646025"/>
                  </a:lnTo>
                  <a:lnTo>
                    <a:pt x="9529" y="635703"/>
                  </a:lnTo>
                  <a:lnTo>
                    <a:pt x="13499" y="625382"/>
                  </a:lnTo>
                  <a:lnTo>
                    <a:pt x="18264" y="615325"/>
                  </a:lnTo>
                  <a:lnTo>
                    <a:pt x="23558" y="605532"/>
                  </a:lnTo>
                  <a:lnTo>
                    <a:pt x="29381" y="595740"/>
                  </a:lnTo>
                  <a:lnTo>
                    <a:pt x="35999" y="586742"/>
                  </a:lnTo>
                  <a:lnTo>
                    <a:pt x="42881" y="578273"/>
                  </a:lnTo>
                  <a:lnTo>
                    <a:pt x="50293" y="570068"/>
                  </a:lnTo>
                  <a:lnTo>
                    <a:pt x="58233" y="562393"/>
                  </a:lnTo>
                  <a:lnTo>
                    <a:pt x="66704" y="555248"/>
                  </a:lnTo>
                  <a:lnTo>
                    <a:pt x="75704" y="548631"/>
                  </a:lnTo>
                  <a:lnTo>
                    <a:pt x="84968" y="542544"/>
                  </a:lnTo>
                  <a:lnTo>
                    <a:pt x="94497" y="536722"/>
                  </a:lnTo>
                  <a:lnTo>
                    <a:pt x="104556" y="531429"/>
                  </a:lnTo>
                  <a:lnTo>
                    <a:pt x="114614" y="526665"/>
                  </a:lnTo>
                  <a:lnTo>
                    <a:pt x="125732" y="522695"/>
                  </a:lnTo>
                  <a:lnTo>
                    <a:pt x="136584" y="518990"/>
                  </a:lnTo>
                  <a:lnTo>
                    <a:pt x="147702" y="515549"/>
                  </a:lnTo>
                  <a:lnTo>
                    <a:pt x="159084" y="513168"/>
                  </a:lnTo>
                  <a:lnTo>
                    <a:pt x="170995" y="510786"/>
                  </a:lnTo>
                  <a:lnTo>
                    <a:pt x="182907" y="509198"/>
                  </a:lnTo>
                  <a:lnTo>
                    <a:pt x="195083" y="508139"/>
                  </a:lnTo>
                  <a:lnTo>
                    <a:pt x="207524" y="507345"/>
                  </a:lnTo>
                  <a:lnTo>
                    <a:pt x="219964" y="507345"/>
                  </a:lnTo>
                  <a:lnTo>
                    <a:pt x="232670" y="507874"/>
                  </a:lnTo>
                  <a:lnTo>
                    <a:pt x="245376" y="508933"/>
                  </a:lnTo>
                  <a:lnTo>
                    <a:pt x="258081" y="510521"/>
                  </a:lnTo>
                  <a:lnTo>
                    <a:pt x="270787" y="512374"/>
                  </a:lnTo>
                  <a:lnTo>
                    <a:pt x="283757" y="515285"/>
                  </a:lnTo>
                  <a:lnTo>
                    <a:pt x="296462" y="518196"/>
                  </a:lnTo>
                  <a:lnTo>
                    <a:pt x="309697" y="521901"/>
                  </a:lnTo>
                  <a:lnTo>
                    <a:pt x="322403" y="526400"/>
                  </a:lnTo>
                  <a:lnTo>
                    <a:pt x="335373" y="531429"/>
                  </a:lnTo>
                  <a:lnTo>
                    <a:pt x="348079" y="536722"/>
                  </a:lnTo>
                  <a:lnTo>
                    <a:pt x="360520" y="542809"/>
                  </a:lnTo>
                  <a:lnTo>
                    <a:pt x="373225" y="549425"/>
                  </a:lnTo>
                  <a:lnTo>
                    <a:pt x="384607" y="555777"/>
                  </a:lnTo>
                  <a:lnTo>
                    <a:pt x="395989" y="562923"/>
                  </a:lnTo>
                  <a:lnTo>
                    <a:pt x="406842" y="570333"/>
                  </a:lnTo>
                  <a:lnTo>
                    <a:pt x="417165" y="578273"/>
                  </a:lnTo>
                  <a:lnTo>
                    <a:pt x="427224" y="586212"/>
                  </a:lnTo>
                  <a:lnTo>
                    <a:pt x="436753" y="594417"/>
                  </a:lnTo>
                  <a:lnTo>
                    <a:pt x="445753" y="602886"/>
                  </a:lnTo>
                  <a:lnTo>
                    <a:pt x="454488" y="611619"/>
                  </a:lnTo>
                  <a:lnTo>
                    <a:pt x="462694" y="620882"/>
                  </a:lnTo>
                  <a:lnTo>
                    <a:pt x="470370" y="630410"/>
                  </a:lnTo>
                  <a:lnTo>
                    <a:pt x="477781" y="639673"/>
                  </a:lnTo>
                  <a:lnTo>
                    <a:pt x="484664" y="649201"/>
                  </a:lnTo>
                  <a:lnTo>
                    <a:pt x="491016" y="659257"/>
                  </a:lnTo>
                  <a:lnTo>
                    <a:pt x="497104" y="669050"/>
                  </a:lnTo>
                  <a:lnTo>
                    <a:pt x="502398" y="679107"/>
                  </a:lnTo>
                  <a:lnTo>
                    <a:pt x="507163" y="689164"/>
                  </a:lnTo>
                  <a:lnTo>
                    <a:pt x="892564" y="21966"/>
                  </a:lnTo>
                  <a:lnTo>
                    <a:pt x="895211" y="18261"/>
                  </a:lnTo>
                  <a:lnTo>
                    <a:pt x="897594" y="14820"/>
                  </a:lnTo>
                  <a:lnTo>
                    <a:pt x="900770" y="11645"/>
                  </a:lnTo>
                  <a:lnTo>
                    <a:pt x="904211" y="8998"/>
                  </a:lnTo>
                  <a:lnTo>
                    <a:pt x="907917" y="6351"/>
                  </a:lnTo>
                  <a:lnTo>
                    <a:pt x="911623" y="4499"/>
                  </a:lnTo>
                  <a:lnTo>
                    <a:pt x="915329" y="2646"/>
                  </a:lnTo>
                  <a:lnTo>
                    <a:pt x="919564" y="1588"/>
                  </a:lnTo>
                  <a:lnTo>
                    <a:pt x="923799" y="529"/>
                  </a:lnTo>
                  <a:lnTo>
                    <a:pt x="928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/>
            <p:nvPr/>
          </p:nvSpPr>
          <p:spPr bwMode="auto">
            <a:xfrm>
              <a:off x="2262305" y="4968003"/>
              <a:ext cx="861105" cy="811444"/>
            </a:xfrm>
            <a:custGeom>
              <a:avLst/>
              <a:gdLst>
                <a:gd name="T0" fmla="*/ 1480360 w 1992313"/>
                <a:gd name="T1" fmla="*/ 1334906 h 1782762"/>
                <a:gd name="T2" fmla="*/ 777324 w 1992313"/>
                <a:gd name="T3" fmla="*/ 842810 h 1782762"/>
                <a:gd name="T4" fmla="*/ 755742 w 1992313"/>
                <a:gd name="T5" fmla="*/ 902270 h 1782762"/>
                <a:gd name="T6" fmla="*/ 812160 w 1992313"/>
                <a:gd name="T7" fmla="*/ 945068 h 1782762"/>
                <a:gd name="T8" fmla="*/ 870093 w 1992313"/>
                <a:gd name="T9" fmla="*/ 974229 h 1782762"/>
                <a:gd name="T10" fmla="*/ 849647 w 1992313"/>
                <a:gd name="T11" fmla="*/ 997711 h 1782762"/>
                <a:gd name="T12" fmla="*/ 766722 w 1992313"/>
                <a:gd name="T13" fmla="*/ 1032554 h 1782762"/>
                <a:gd name="T14" fmla="*/ 880696 w 1992313"/>
                <a:gd name="T15" fmla="*/ 1031039 h 1782762"/>
                <a:gd name="T16" fmla="*/ 929162 w 1992313"/>
                <a:gd name="T17" fmla="*/ 978775 h 1782762"/>
                <a:gd name="T18" fmla="*/ 902657 w 1992313"/>
                <a:gd name="T19" fmla="*/ 923858 h 1782762"/>
                <a:gd name="T20" fmla="*/ 817461 w 1992313"/>
                <a:gd name="T21" fmla="*/ 890909 h 1782762"/>
                <a:gd name="T22" fmla="*/ 821247 w 1992313"/>
                <a:gd name="T23" fmla="*/ 866291 h 1782762"/>
                <a:gd name="T24" fmla="*/ 892055 w 1992313"/>
                <a:gd name="T25" fmla="*/ 865155 h 1782762"/>
                <a:gd name="T26" fmla="*/ 840937 w 1992313"/>
                <a:gd name="T27" fmla="*/ 756080 h 1782762"/>
                <a:gd name="T28" fmla="*/ 936735 w 1992313"/>
                <a:gd name="T29" fmla="*/ 784106 h 1782762"/>
                <a:gd name="T30" fmla="*/ 1000348 w 1992313"/>
                <a:gd name="T31" fmla="*/ 859852 h 1782762"/>
                <a:gd name="T32" fmla="*/ 1012086 w 1992313"/>
                <a:gd name="T33" fmla="*/ 962489 h 1782762"/>
                <a:gd name="T34" fmla="*/ 966649 w 1992313"/>
                <a:gd name="T35" fmla="*/ 1050355 h 1782762"/>
                <a:gd name="T36" fmla="*/ 880317 w 1992313"/>
                <a:gd name="T37" fmla="*/ 1099590 h 1782762"/>
                <a:gd name="T38" fmla="*/ 778839 w 1992313"/>
                <a:gd name="T39" fmla="*/ 1090879 h 1782762"/>
                <a:gd name="T40" fmla="*/ 701973 w 1992313"/>
                <a:gd name="T41" fmla="*/ 1029146 h 1782762"/>
                <a:gd name="T42" fmla="*/ 670924 w 1992313"/>
                <a:gd name="T43" fmla="*/ 931811 h 1782762"/>
                <a:gd name="T44" fmla="*/ 698944 w 1992313"/>
                <a:gd name="T45" fmla="*/ 834856 h 1782762"/>
                <a:gd name="T46" fmla="*/ 773538 w 1992313"/>
                <a:gd name="T47" fmla="*/ 770472 h 1782762"/>
                <a:gd name="T48" fmla="*/ 302826 w 1992313"/>
                <a:gd name="T49" fmla="*/ 770123 h 1782762"/>
                <a:gd name="T50" fmla="*/ 250079 w 1992313"/>
                <a:gd name="T51" fmla="*/ 823262 h 1782762"/>
                <a:gd name="T52" fmla="*/ 1360063 w 1992313"/>
                <a:gd name="T53" fmla="*/ 1373621 h 1782762"/>
                <a:gd name="T54" fmla="*/ 255391 w 1992313"/>
                <a:gd name="T55" fmla="*/ 739379 h 1782762"/>
                <a:gd name="T56" fmla="*/ 179495 w 1992313"/>
                <a:gd name="T57" fmla="*/ 791379 h 1782762"/>
                <a:gd name="T58" fmla="*/ 260704 w 1992313"/>
                <a:gd name="T59" fmla="*/ 770883 h 1782762"/>
                <a:gd name="T60" fmla="*/ 1259501 w 1992313"/>
                <a:gd name="T61" fmla="*/ 693073 h 1782762"/>
                <a:gd name="T62" fmla="*/ 1323254 w 1992313"/>
                <a:gd name="T63" fmla="*/ 734065 h 1782762"/>
                <a:gd name="T64" fmla="*/ 1313767 w 1992313"/>
                <a:gd name="T65" fmla="*/ 708635 h 1782762"/>
                <a:gd name="T66" fmla="*/ 1671823 w 1992313"/>
                <a:gd name="T67" fmla="*/ 580731 h 1782762"/>
                <a:gd name="T68" fmla="*/ 1300152 w 1992313"/>
                <a:gd name="T69" fmla="*/ 459757 h 1782762"/>
                <a:gd name="T70" fmla="*/ 1369186 w 1992313"/>
                <a:gd name="T71" fmla="*/ 490264 h 1782762"/>
                <a:gd name="T72" fmla="*/ 1365773 w 1992313"/>
                <a:gd name="T73" fmla="*/ 546702 h 1782762"/>
                <a:gd name="T74" fmla="*/ 1289153 w 1992313"/>
                <a:gd name="T75" fmla="*/ 495603 h 1782762"/>
                <a:gd name="T76" fmla="*/ 1610522 w 1992313"/>
                <a:gd name="T77" fmla="*/ 522352 h 1782762"/>
                <a:gd name="T78" fmla="*/ 1661372 w 1992313"/>
                <a:gd name="T79" fmla="*/ 590467 h 1782762"/>
                <a:gd name="T80" fmla="*/ 1645813 w 1992313"/>
                <a:gd name="T81" fmla="*/ 666905 h 1782762"/>
                <a:gd name="T82" fmla="*/ 1583198 w 1992313"/>
                <a:gd name="T83" fmla="*/ 580628 h 1782762"/>
                <a:gd name="T84" fmla="*/ 1418883 w 1992313"/>
                <a:gd name="T85" fmla="*/ 352230 h 1782762"/>
                <a:gd name="T86" fmla="*/ 1657577 w 1992313"/>
                <a:gd name="T87" fmla="*/ 661570 h 1782762"/>
                <a:gd name="T88" fmla="*/ 1835935 w 1992313"/>
                <a:gd name="T89" fmla="*/ 1529999 h 1782762"/>
                <a:gd name="T90" fmla="*/ 201126 w 1992313"/>
                <a:gd name="T91" fmla="*/ 1596801 h 1782762"/>
                <a:gd name="T92" fmla="*/ 69825 w 1992313"/>
                <a:gd name="T93" fmla="*/ 1517094 h 1782762"/>
                <a:gd name="T94" fmla="*/ 3036 w 1992313"/>
                <a:gd name="T95" fmla="*/ 1378176 h 1782762"/>
                <a:gd name="T96" fmla="*/ 20492 w 1992313"/>
                <a:gd name="T97" fmla="*/ 674854 h 1782762"/>
                <a:gd name="T98" fmla="*/ 120295 w 1992313"/>
                <a:gd name="T99" fmla="*/ 684723 h 1782762"/>
                <a:gd name="T100" fmla="*/ 1387766 w 1992313"/>
                <a:gd name="T101" fmla="*/ 593629 h 1782762"/>
                <a:gd name="T102" fmla="*/ 1405601 w 1992313"/>
                <a:gd name="T103" fmla="*/ 464200 h 1782762"/>
                <a:gd name="T104" fmla="*/ 1320597 w 1992313"/>
                <a:gd name="T105" fmla="*/ 449397 h 1782762"/>
                <a:gd name="T106" fmla="*/ 188223 w 1992313"/>
                <a:gd name="T107" fmla="*/ 615263 h 1782762"/>
                <a:gd name="T108" fmla="*/ 909738 w 1992313"/>
                <a:gd name="T109" fmla="*/ 11766 h 1782762"/>
                <a:gd name="T110" fmla="*/ 926430 w 1992313"/>
                <a:gd name="T111" fmla="*/ 97167 h 1782762"/>
                <a:gd name="T112" fmla="*/ 825138 w 1992313"/>
                <a:gd name="T113" fmla="*/ 69839 h 1782762"/>
                <a:gd name="T114" fmla="*/ 721189 w 1992313"/>
                <a:gd name="T115" fmla="*/ 101342 h 1782762"/>
                <a:gd name="T116" fmla="*/ 7588 w 1992313"/>
                <a:gd name="T117" fmla="*/ 631206 h 1782762"/>
                <a:gd name="T118" fmla="*/ 37938 w 1992313"/>
                <a:gd name="T119" fmla="*/ 538214 h 1782762"/>
                <a:gd name="T120" fmla="*/ 729915 w 1992313"/>
                <a:gd name="T121" fmla="*/ 18219 h 178276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992313" h="1782762">
                  <a:moveTo>
                    <a:pt x="1548210" y="1637903"/>
                  </a:moveTo>
                  <a:lnTo>
                    <a:pt x="1548210" y="1743472"/>
                  </a:lnTo>
                  <a:lnTo>
                    <a:pt x="1945879" y="1743472"/>
                  </a:lnTo>
                  <a:lnTo>
                    <a:pt x="1945879" y="1637903"/>
                  </a:lnTo>
                  <a:lnTo>
                    <a:pt x="1548210" y="1637903"/>
                  </a:lnTo>
                  <a:close/>
                  <a:moveTo>
                    <a:pt x="1476772" y="1456531"/>
                  </a:moveTo>
                  <a:lnTo>
                    <a:pt x="1476772" y="1558528"/>
                  </a:lnTo>
                  <a:lnTo>
                    <a:pt x="1876426" y="1558528"/>
                  </a:lnTo>
                  <a:lnTo>
                    <a:pt x="1876426" y="1456531"/>
                  </a:lnTo>
                  <a:lnTo>
                    <a:pt x="1476772" y="1456531"/>
                  </a:lnTo>
                  <a:close/>
                  <a:moveTo>
                    <a:pt x="1548210" y="1291828"/>
                  </a:moveTo>
                  <a:lnTo>
                    <a:pt x="1548210" y="1395809"/>
                  </a:lnTo>
                  <a:lnTo>
                    <a:pt x="1948657" y="1395809"/>
                  </a:lnTo>
                  <a:lnTo>
                    <a:pt x="1948657" y="1291828"/>
                  </a:lnTo>
                  <a:lnTo>
                    <a:pt x="1548210" y="1291828"/>
                  </a:lnTo>
                  <a:close/>
                  <a:moveTo>
                    <a:pt x="890173" y="826612"/>
                  </a:moveTo>
                  <a:lnTo>
                    <a:pt x="850176" y="829384"/>
                  </a:lnTo>
                  <a:lnTo>
                    <a:pt x="852948" y="863441"/>
                  </a:lnTo>
                  <a:lnTo>
                    <a:pt x="845028" y="865421"/>
                  </a:lnTo>
                  <a:lnTo>
                    <a:pt x="837504" y="867797"/>
                  </a:lnTo>
                  <a:lnTo>
                    <a:pt x="830376" y="870965"/>
                  </a:lnTo>
                  <a:lnTo>
                    <a:pt x="824040" y="873737"/>
                  </a:lnTo>
                  <a:lnTo>
                    <a:pt x="818496" y="877698"/>
                  </a:lnTo>
                  <a:lnTo>
                    <a:pt x="812952" y="881262"/>
                  </a:lnTo>
                  <a:lnTo>
                    <a:pt x="808200" y="885222"/>
                  </a:lnTo>
                  <a:lnTo>
                    <a:pt x="803448" y="889182"/>
                  </a:lnTo>
                  <a:lnTo>
                    <a:pt x="799884" y="893934"/>
                  </a:lnTo>
                  <a:lnTo>
                    <a:pt x="796320" y="899082"/>
                  </a:lnTo>
                  <a:lnTo>
                    <a:pt x="793944" y="904230"/>
                  </a:lnTo>
                  <a:lnTo>
                    <a:pt x="791568" y="908982"/>
                  </a:lnTo>
                  <a:lnTo>
                    <a:pt x="789984" y="914527"/>
                  </a:lnTo>
                  <a:lnTo>
                    <a:pt x="788796" y="920071"/>
                  </a:lnTo>
                  <a:lnTo>
                    <a:pt x="788400" y="926011"/>
                  </a:lnTo>
                  <a:lnTo>
                    <a:pt x="788400" y="931555"/>
                  </a:lnTo>
                  <a:lnTo>
                    <a:pt x="789192" y="937891"/>
                  </a:lnTo>
                  <a:lnTo>
                    <a:pt x="790380" y="943435"/>
                  </a:lnTo>
                  <a:lnTo>
                    <a:pt x="792756" y="948979"/>
                  </a:lnTo>
                  <a:lnTo>
                    <a:pt x="795132" y="954524"/>
                  </a:lnTo>
                  <a:lnTo>
                    <a:pt x="798696" y="959276"/>
                  </a:lnTo>
                  <a:lnTo>
                    <a:pt x="802260" y="963236"/>
                  </a:lnTo>
                  <a:lnTo>
                    <a:pt x="806616" y="967592"/>
                  </a:lnTo>
                  <a:lnTo>
                    <a:pt x="811368" y="971552"/>
                  </a:lnTo>
                  <a:lnTo>
                    <a:pt x="816516" y="974720"/>
                  </a:lnTo>
                  <a:lnTo>
                    <a:pt x="822456" y="978284"/>
                  </a:lnTo>
                  <a:lnTo>
                    <a:pt x="828396" y="981056"/>
                  </a:lnTo>
                  <a:lnTo>
                    <a:pt x="835128" y="983432"/>
                  </a:lnTo>
                  <a:lnTo>
                    <a:pt x="842256" y="986205"/>
                  </a:lnTo>
                  <a:lnTo>
                    <a:pt x="849384" y="988185"/>
                  </a:lnTo>
                  <a:lnTo>
                    <a:pt x="865620" y="992541"/>
                  </a:lnTo>
                  <a:lnTo>
                    <a:pt x="876312" y="995313"/>
                  </a:lnTo>
                  <a:lnTo>
                    <a:pt x="885025" y="998085"/>
                  </a:lnTo>
                  <a:lnTo>
                    <a:pt x="892945" y="1000857"/>
                  </a:lnTo>
                  <a:lnTo>
                    <a:pt x="899281" y="1004025"/>
                  </a:lnTo>
                  <a:lnTo>
                    <a:pt x="901657" y="1006005"/>
                  </a:lnTo>
                  <a:lnTo>
                    <a:pt x="903637" y="1007589"/>
                  </a:lnTo>
                  <a:lnTo>
                    <a:pt x="906013" y="1009569"/>
                  </a:lnTo>
                  <a:lnTo>
                    <a:pt x="907597" y="1011945"/>
                  </a:lnTo>
                  <a:lnTo>
                    <a:pt x="908785" y="1013925"/>
                  </a:lnTo>
                  <a:lnTo>
                    <a:pt x="909577" y="1015905"/>
                  </a:lnTo>
                  <a:lnTo>
                    <a:pt x="909973" y="1018677"/>
                  </a:lnTo>
                  <a:lnTo>
                    <a:pt x="910369" y="1021053"/>
                  </a:lnTo>
                  <a:lnTo>
                    <a:pt x="910369" y="1023430"/>
                  </a:lnTo>
                  <a:lnTo>
                    <a:pt x="909973" y="1026202"/>
                  </a:lnTo>
                  <a:lnTo>
                    <a:pt x="909181" y="1028182"/>
                  </a:lnTo>
                  <a:lnTo>
                    <a:pt x="908389" y="1030558"/>
                  </a:lnTo>
                  <a:lnTo>
                    <a:pt x="906805" y="1032934"/>
                  </a:lnTo>
                  <a:lnTo>
                    <a:pt x="904825" y="1034518"/>
                  </a:lnTo>
                  <a:lnTo>
                    <a:pt x="902845" y="1036498"/>
                  </a:lnTo>
                  <a:lnTo>
                    <a:pt x="900865" y="1037686"/>
                  </a:lnTo>
                  <a:lnTo>
                    <a:pt x="898093" y="1039666"/>
                  </a:lnTo>
                  <a:lnTo>
                    <a:pt x="895321" y="1040854"/>
                  </a:lnTo>
                  <a:lnTo>
                    <a:pt x="888589" y="1043230"/>
                  </a:lnTo>
                  <a:lnTo>
                    <a:pt x="881460" y="1044418"/>
                  </a:lnTo>
                  <a:lnTo>
                    <a:pt x="873144" y="1045606"/>
                  </a:lnTo>
                  <a:lnTo>
                    <a:pt x="863244" y="1046002"/>
                  </a:lnTo>
                  <a:lnTo>
                    <a:pt x="853740" y="1045606"/>
                  </a:lnTo>
                  <a:lnTo>
                    <a:pt x="844236" y="1044418"/>
                  </a:lnTo>
                  <a:lnTo>
                    <a:pt x="835524" y="1043230"/>
                  </a:lnTo>
                  <a:lnTo>
                    <a:pt x="827208" y="1041250"/>
                  </a:lnTo>
                  <a:lnTo>
                    <a:pt x="819288" y="1039270"/>
                  </a:lnTo>
                  <a:lnTo>
                    <a:pt x="811764" y="1036894"/>
                  </a:lnTo>
                  <a:lnTo>
                    <a:pt x="805032" y="1034122"/>
                  </a:lnTo>
                  <a:lnTo>
                    <a:pt x="795528" y="1076891"/>
                  </a:lnTo>
                  <a:lnTo>
                    <a:pt x="801864" y="1079663"/>
                  </a:lnTo>
                  <a:lnTo>
                    <a:pt x="808992" y="1081643"/>
                  </a:lnTo>
                  <a:lnTo>
                    <a:pt x="817308" y="1083623"/>
                  </a:lnTo>
                  <a:lnTo>
                    <a:pt x="826020" y="1085207"/>
                  </a:lnTo>
                  <a:lnTo>
                    <a:pt x="835128" y="1086791"/>
                  </a:lnTo>
                  <a:lnTo>
                    <a:pt x="845424" y="1087583"/>
                  </a:lnTo>
                  <a:lnTo>
                    <a:pt x="854928" y="1087979"/>
                  </a:lnTo>
                  <a:lnTo>
                    <a:pt x="864828" y="1087979"/>
                  </a:lnTo>
                  <a:lnTo>
                    <a:pt x="867600" y="1122036"/>
                  </a:lnTo>
                  <a:lnTo>
                    <a:pt x="907201" y="1119660"/>
                  </a:lnTo>
                  <a:lnTo>
                    <a:pt x="904429" y="1082831"/>
                  </a:lnTo>
                  <a:lnTo>
                    <a:pt x="913141" y="1080851"/>
                  </a:lnTo>
                  <a:lnTo>
                    <a:pt x="921061" y="1078079"/>
                  </a:lnTo>
                  <a:lnTo>
                    <a:pt x="928189" y="1075307"/>
                  </a:lnTo>
                  <a:lnTo>
                    <a:pt x="934921" y="1071743"/>
                  </a:lnTo>
                  <a:lnTo>
                    <a:pt x="941257" y="1068179"/>
                  </a:lnTo>
                  <a:lnTo>
                    <a:pt x="947197" y="1064219"/>
                  </a:lnTo>
                  <a:lnTo>
                    <a:pt x="951949" y="1060259"/>
                  </a:lnTo>
                  <a:lnTo>
                    <a:pt x="956701" y="1055506"/>
                  </a:lnTo>
                  <a:lnTo>
                    <a:pt x="960661" y="1050358"/>
                  </a:lnTo>
                  <a:lnTo>
                    <a:pt x="963829" y="1045606"/>
                  </a:lnTo>
                  <a:lnTo>
                    <a:pt x="966997" y="1040458"/>
                  </a:lnTo>
                  <a:lnTo>
                    <a:pt x="969373" y="1034914"/>
                  </a:lnTo>
                  <a:lnTo>
                    <a:pt x="970957" y="1029370"/>
                  </a:lnTo>
                  <a:lnTo>
                    <a:pt x="971749" y="1023430"/>
                  </a:lnTo>
                  <a:lnTo>
                    <a:pt x="972541" y="1017489"/>
                  </a:lnTo>
                  <a:lnTo>
                    <a:pt x="972145" y="1011945"/>
                  </a:lnTo>
                  <a:lnTo>
                    <a:pt x="971749" y="1006005"/>
                  </a:lnTo>
                  <a:lnTo>
                    <a:pt x="970561" y="1000461"/>
                  </a:lnTo>
                  <a:lnTo>
                    <a:pt x="969373" y="994917"/>
                  </a:lnTo>
                  <a:lnTo>
                    <a:pt x="967393" y="989769"/>
                  </a:lnTo>
                  <a:lnTo>
                    <a:pt x="964621" y="985412"/>
                  </a:lnTo>
                  <a:lnTo>
                    <a:pt x="961849" y="981056"/>
                  </a:lnTo>
                  <a:lnTo>
                    <a:pt x="957889" y="976700"/>
                  </a:lnTo>
                  <a:lnTo>
                    <a:pt x="954325" y="973136"/>
                  </a:lnTo>
                  <a:lnTo>
                    <a:pt x="949573" y="969176"/>
                  </a:lnTo>
                  <a:lnTo>
                    <a:pt x="944029" y="966008"/>
                  </a:lnTo>
                  <a:lnTo>
                    <a:pt x="938485" y="962444"/>
                  </a:lnTo>
                  <a:lnTo>
                    <a:pt x="932149" y="959672"/>
                  </a:lnTo>
                  <a:lnTo>
                    <a:pt x="925021" y="956504"/>
                  </a:lnTo>
                  <a:lnTo>
                    <a:pt x="917497" y="954128"/>
                  </a:lnTo>
                  <a:lnTo>
                    <a:pt x="909181" y="951752"/>
                  </a:lnTo>
                  <a:lnTo>
                    <a:pt x="900469" y="948979"/>
                  </a:lnTo>
                  <a:lnTo>
                    <a:pt x="888193" y="945811"/>
                  </a:lnTo>
                  <a:lnTo>
                    <a:pt x="877896" y="942643"/>
                  </a:lnTo>
                  <a:lnTo>
                    <a:pt x="869184" y="939475"/>
                  </a:lnTo>
                  <a:lnTo>
                    <a:pt x="862452" y="936307"/>
                  </a:lnTo>
                  <a:lnTo>
                    <a:pt x="856908" y="933139"/>
                  </a:lnTo>
                  <a:lnTo>
                    <a:pt x="854928" y="931555"/>
                  </a:lnTo>
                  <a:lnTo>
                    <a:pt x="853344" y="929179"/>
                  </a:lnTo>
                  <a:lnTo>
                    <a:pt x="852156" y="927595"/>
                  </a:lnTo>
                  <a:lnTo>
                    <a:pt x="850572" y="925615"/>
                  </a:lnTo>
                  <a:lnTo>
                    <a:pt x="850176" y="924031"/>
                  </a:lnTo>
                  <a:lnTo>
                    <a:pt x="849780" y="921259"/>
                  </a:lnTo>
                  <a:lnTo>
                    <a:pt x="850176" y="917695"/>
                  </a:lnTo>
                  <a:lnTo>
                    <a:pt x="850968" y="914131"/>
                  </a:lnTo>
                  <a:lnTo>
                    <a:pt x="852156" y="912150"/>
                  </a:lnTo>
                  <a:lnTo>
                    <a:pt x="853344" y="910566"/>
                  </a:lnTo>
                  <a:lnTo>
                    <a:pt x="854928" y="908586"/>
                  </a:lnTo>
                  <a:lnTo>
                    <a:pt x="856512" y="907002"/>
                  </a:lnTo>
                  <a:lnTo>
                    <a:pt x="858888" y="905814"/>
                  </a:lnTo>
                  <a:lnTo>
                    <a:pt x="861264" y="904626"/>
                  </a:lnTo>
                  <a:lnTo>
                    <a:pt x="863640" y="903438"/>
                  </a:lnTo>
                  <a:lnTo>
                    <a:pt x="867204" y="901854"/>
                  </a:lnTo>
                  <a:lnTo>
                    <a:pt x="870372" y="901062"/>
                  </a:lnTo>
                  <a:lnTo>
                    <a:pt x="874332" y="900270"/>
                  </a:lnTo>
                  <a:lnTo>
                    <a:pt x="883441" y="899082"/>
                  </a:lnTo>
                  <a:lnTo>
                    <a:pt x="894133" y="899082"/>
                  </a:lnTo>
                  <a:lnTo>
                    <a:pt x="903241" y="899082"/>
                  </a:lnTo>
                  <a:lnTo>
                    <a:pt x="911953" y="900270"/>
                  </a:lnTo>
                  <a:lnTo>
                    <a:pt x="919873" y="901458"/>
                  </a:lnTo>
                  <a:lnTo>
                    <a:pt x="927001" y="902646"/>
                  </a:lnTo>
                  <a:lnTo>
                    <a:pt x="932941" y="904626"/>
                  </a:lnTo>
                  <a:lnTo>
                    <a:pt x="942445" y="907398"/>
                  </a:lnTo>
                  <a:lnTo>
                    <a:pt x="951553" y="866213"/>
                  </a:lnTo>
                  <a:lnTo>
                    <a:pt x="946405" y="864629"/>
                  </a:lnTo>
                  <a:lnTo>
                    <a:pt x="940465" y="863045"/>
                  </a:lnTo>
                  <a:lnTo>
                    <a:pt x="934129" y="861461"/>
                  </a:lnTo>
                  <a:lnTo>
                    <a:pt x="927001" y="860273"/>
                  </a:lnTo>
                  <a:lnTo>
                    <a:pt x="919477" y="859085"/>
                  </a:lnTo>
                  <a:lnTo>
                    <a:pt x="910765" y="858689"/>
                  </a:lnTo>
                  <a:lnTo>
                    <a:pt x="902053" y="858293"/>
                  </a:lnTo>
                  <a:lnTo>
                    <a:pt x="892549" y="858293"/>
                  </a:lnTo>
                  <a:lnTo>
                    <a:pt x="890173" y="826612"/>
                  </a:lnTo>
                  <a:close/>
                  <a:moveTo>
                    <a:pt x="879480" y="790575"/>
                  </a:moveTo>
                  <a:lnTo>
                    <a:pt x="888589" y="790575"/>
                  </a:lnTo>
                  <a:lnTo>
                    <a:pt x="897301" y="790971"/>
                  </a:lnTo>
                  <a:lnTo>
                    <a:pt x="906409" y="792159"/>
                  </a:lnTo>
                  <a:lnTo>
                    <a:pt x="915121" y="793347"/>
                  </a:lnTo>
                  <a:lnTo>
                    <a:pt x="923833" y="795723"/>
                  </a:lnTo>
                  <a:lnTo>
                    <a:pt x="932149" y="797703"/>
                  </a:lnTo>
                  <a:lnTo>
                    <a:pt x="940861" y="800475"/>
                  </a:lnTo>
                  <a:lnTo>
                    <a:pt x="949177" y="803643"/>
                  </a:lnTo>
                  <a:lnTo>
                    <a:pt x="957097" y="806812"/>
                  </a:lnTo>
                  <a:lnTo>
                    <a:pt x="964621" y="811168"/>
                  </a:lnTo>
                  <a:lnTo>
                    <a:pt x="972145" y="815524"/>
                  </a:lnTo>
                  <a:lnTo>
                    <a:pt x="979669" y="819880"/>
                  </a:lnTo>
                  <a:lnTo>
                    <a:pt x="987193" y="824632"/>
                  </a:lnTo>
                  <a:lnTo>
                    <a:pt x="993925" y="830176"/>
                  </a:lnTo>
                  <a:lnTo>
                    <a:pt x="1000658" y="835324"/>
                  </a:lnTo>
                  <a:lnTo>
                    <a:pt x="1006598" y="841265"/>
                  </a:lnTo>
                  <a:lnTo>
                    <a:pt x="1012538" y="847601"/>
                  </a:lnTo>
                  <a:lnTo>
                    <a:pt x="1018478" y="854333"/>
                  </a:lnTo>
                  <a:lnTo>
                    <a:pt x="1024022" y="861065"/>
                  </a:lnTo>
                  <a:lnTo>
                    <a:pt x="1029170" y="868193"/>
                  </a:lnTo>
                  <a:lnTo>
                    <a:pt x="1034318" y="875321"/>
                  </a:lnTo>
                  <a:lnTo>
                    <a:pt x="1038674" y="883242"/>
                  </a:lnTo>
                  <a:lnTo>
                    <a:pt x="1042634" y="890766"/>
                  </a:lnTo>
                  <a:lnTo>
                    <a:pt x="1046198" y="899082"/>
                  </a:lnTo>
                  <a:lnTo>
                    <a:pt x="1049762" y="907002"/>
                  </a:lnTo>
                  <a:lnTo>
                    <a:pt x="1052534" y="915319"/>
                  </a:lnTo>
                  <a:lnTo>
                    <a:pt x="1055306" y="924427"/>
                  </a:lnTo>
                  <a:lnTo>
                    <a:pt x="1057682" y="933139"/>
                  </a:lnTo>
                  <a:lnTo>
                    <a:pt x="1059266" y="941851"/>
                  </a:lnTo>
                  <a:lnTo>
                    <a:pt x="1060454" y="951356"/>
                  </a:lnTo>
                  <a:lnTo>
                    <a:pt x="1061642" y="960464"/>
                  </a:lnTo>
                  <a:lnTo>
                    <a:pt x="1062038" y="969572"/>
                  </a:lnTo>
                  <a:lnTo>
                    <a:pt x="1061642" y="979076"/>
                  </a:lnTo>
                  <a:lnTo>
                    <a:pt x="1060850" y="988185"/>
                  </a:lnTo>
                  <a:lnTo>
                    <a:pt x="1060058" y="997293"/>
                  </a:lnTo>
                  <a:lnTo>
                    <a:pt x="1058474" y="1006401"/>
                  </a:lnTo>
                  <a:lnTo>
                    <a:pt x="1056890" y="1015113"/>
                  </a:lnTo>
                  <a:lnTo>
                    <a:pt x="1054514" y="1023430"/>
                  </a:lnTo>
                  <a:lnTo>
                    <a:pt x="1051742" y="1032142"/>
                  </a:lnTo>
                  <a:lnTo>
                    <a:pt x="1048970" y="1040458"/>
                  </a:lnTo>
                  <a:lnTo>
                    <a:pt x="1045406" y="1048378"/>
                  </a:lnTo>
                  <a:lnTo>
                    <a:pt x="1041446" y="1056298"/>
                  </a:lnTo>
                  <a:lnTo>
                    <a:pt x="1037090" y="1063823"/>
                  </a:lnTo>
                  <a:lnTo>
                    <a:pt x="1032734" y="1071347"/>
                  </a:lnTo>
                  <a:lnTo>
                    <a:pt x="1027982" y="1078475"/>
                  </a:lnTo>
                  <a:lnTo>
                    <a:pt x="1022834" y="1085207"/>
                  </a:lnTo>
                  <a:lnTo>
                    <a:pt x="1016894" y="1091939"/>
                  </a:lnTo>
                  <a:lnTo>
                    <a:pt x="1010954" y="1098276"/>
                  </a:lnTo>
                  <a:lnTo>
                    <a:pt x="1005014" y="1104612"/>
                  </a:lnTo>
                  <a:lnTo>
                    <a:pt x="998677" y="1110552"/>
                  </a:lnTo>
                  <a:lnTo>
                    <a:pt x="991945" y="1116096"/>
                  </a:lnTo>
                  <a:lnTo>
                    <a:pt x="984817" y="1121244"/>
                  </a:lnTo>
                  <a:lnTo>
                    <a:pt x="977689" y="1126392"/>
                  </a:lnTo>
                  <a:lnTo>
                    <a:pt x="970165" y="1130352"/>
                  </a:lnTo>
                  <a:lnTo>
                    <a:pt x="962641" y="1134709"/>
                  </a:lnTo>
                  <a:lnTo>
                    <a:pt x="954721" y="1138273"/>
                  </a:lnTo>
                  <a:lnTo>
                    <a:pt x="946405" y="1141837"/>
                  </a:lnTo>
                  <a:lnTo>
                    <a:pt x="937693" y="1145005"/>
                  </a:lnTo>
                  <a:lnTo>
                    <a:pt x="929377" y="1147777"/>
                  </a:lnTo>
                  <a:lnTo>
                    <a:pt x="920665" y="1149757"/>
                  </a:lnTo>
                  <a:lnTo>
                    <a:pt x="911557" y="1151341"/>
                  </a:lnTo>
                  <a:lnTo>
                    <a:pt x="902845" y="1152529"/>
                  </a:lnTo>
                  <a:lnTo>
                    <a:pt x="893737" y="1153717"/>
                  </a:lnTo>
                  <a:lnTo>
                    <a:pt x="884233" y="1154113"/>
                  </a:lnTo>
                  <a:lnTo>
                    <a:pt x="875124" y="1154113"/>
                  </a:lnTo>
                  <a:lnTo>
                    <a:pt x="866016" y="1153321"/>
                  </a:lnTo>
                  <a:lnTo>
                    <a:pt x="856908" y="1152133"/>
                  </a:lnTo>
                  <a:lnTo>
                    <a:pt x="848196" y="1150549"/>
                  </a:lnTo>
                  <a:lnTo>
                    <a:pt x="839484" y="1148965"/>
                  </a:lnTo>
                  <a:lnTo>
                    <a:pt x="830772" y="1146589"/>
                  </a:lnTo>
                  <a:lnTo>
                    <a:pt x="822456" y="1143817"/>
                  </a:lnTo>
                  <a:lnTo>
                    <a:pt x="814536" y="1140649"/>
                  </a:lnTo>
                  <a:lnTo>
                    <a:pt x="806616" y="1137085"/>
                  </a:lnTo>
                  <a:lnTo>
                    <a:pt x="798696" y="1133521"/>
                  </a:lnTo>
                  <a:lnTo>
                    <a:pt x="791172" y="1129164"/>
                  </a:lnTo>
                  <a:lnTo>
                    <a:pt x="783648" y="1124412"/>
                  </a:lnTo>
                  <a:lnTo>
                    <a:pt x="776520" y="1119660"/>
                  </a:lnTo>
                  <a:lnTo>
                    <a:pt x="769392" y="1114512"/>
                  </a:lnTo>
                  <a:lnTo>
                    <a:pt x="762660" y="1108572"/>
                  </a:lnTo>
                  <a:lnTo>
                    <a:pt x="756323" y="1102632"/>
                  </a:lnTo>
                  <a:lnTo>
                    <a:pt x="750779" y="1096296"/>
                  </a:lnTo>
                  <a:lnTo>
                    <a:pt x="744839" y="1089959"/>
                  </a:lnTo>
                  <a:lnTo>
                    <a:pt x="739295" y="1083227"/>
                  </a:lnTo>
                  <a:lnTo>
                    <a:pt x="734147" y="1076099"/>
                  </a:lnTo>
                  <a:lnTo>
                    <a:pt x="728999" y="1068971"/>
                  </a:lnTo>
                  <a:lnTo>
                    <a:pt x="725039" y="1061447"/>
                  </a:lnTo>
                  <a:lnTo>
                    <a:pt x="720683" y="1053526"/>
                  </a:lnTo>
                  <a:lnTo>
                    <a:pt x="717119" y="1045606"/>
                  </a:lnTo>
                  <a:lnTo>
                    <a:pt x="713555" y="1036894"/>
                  </a:lnTo>
                  <a:lnTo>
                    <a:pt x="710783" y="1028578"/>
                  </a:lnTo>
                  <a:lnTo>
                    <a:pt x="708011" y="1020261"/>
                  </a:lnTo>
                  <a:lnTo>
                    <a:pt x="706031" y="1011549"/>
                  </a:lnTo>
                  <a:lnTo>
                    <a:pt x="704447" y="1002045"/>
                  </a:lnTo>
                  <a:lnTo>
                    <a:pt x="703259" y="993333"/>
                  </a:lnTo>
                  <a:lnTo>
                    <a:pt x="702071" y="983432"/>
                  </a:lnTo>
                  <a:lnTo>
                    <a:pt x="701675" y="974324"/>
                  </a:lnTo>
                  <a:lnTo>
                    <a:pt x="701675" y="965216"/>
                  </a:lnTo>
                  <a:lnTo>
                    <a:pt x="702071" y="955712"/>
                  </a:lnTo>
                  <a:lnTo>
                    <a:pt x="703655" y="946999"/>
                  </a:lnTo>
                  <a:lnTo>
                    <a:pt x="704843" y="938287"/>
                  </a:lnTo>
                  <a:lnTo>
                    <a:pt x="706427" y="929179"/>
                  </a:lnTo>
                  <a:lnTo>
                    <a:pt x="708803" y="920863"/>
                  </a:lnTo>
                  <a:lnTo>
                    <a:pt x="711575" y="912150"/>
                  </a:lnTo>
                  <a:lnTo>
                    <a:pt x="714743" y="904230"/>
                  </a:lnTo>
                  <a:lnTo>
                    <a:pt x="718307" y="895914"/>
                  </a:lnTo>
                  <a:lnTo>
                    <a:pt x="721871" y="887994"/>
                  </a:lnTo>
                  <a:lnTo>
                    <a:pt x="726227" y="880470"/>
                  </a:lnTo>
                  <a:lnTo>
                    <a:pt x="730979" y="872945"/>
                  </a:lnTo>
                  <a:lnTo>
                    <a:pt x="735335" y="865817"/>
                  </a:lnTo>
                  <a:lnTo>
                    <a:pt x="740879" y="858689"/>
                  </a:lnTo>
                  <a:lnTo>
                    <a:pt x="746423" y="851957"/>
                  </a:lnTo>
                  <a:lnTo>
                    <a:pt x="752363" y="845621"/>
                  </a:lnTo>
                  <a:lnTo>
                    <a:pt x="758303" y="839680"/>
                  </a:lnTo>
                  <a:lnTo>
                    <a:pt x="765036" y="833740"/>
                  </a:lnTo>
                  <a:lnTo>
                    <a:pt x="771768" y="828196"/>
                  </a:lnTo>
                  <a:lnTo>
                    <a:pt x="778500" y="823048"/>
                  </a:lnTo>
                  <a:lnTo>
                    <a:pt x="786024" y="818296"/>
                  </a:lnTo>
                  <a:lnTo>
                    <a:pt x="793152" y="813544"/>
                  </a:lnTo>
                  <a:lnTo>
                    <a:pt x="801072" y="809584"/>
                  </a:lnTo>
                  <a:lnTo>
                    <a:pt x="808992" y="805624"/>
                  </a:lnTo>
                  <a:lnTo>
                    <a:pt x="816912" y="802455"/>
                  </a:lnTo>
                  <a:lnTo>
                    <a:pt x="825624" y="799287"/>
                  </a:lnTo>
                  <a:lnTo>
                    <a:pt x="833940" y="796911"/>
                  </a:lnTo>
                  <a:lnTo>
                    <a:pt x="842652" y="794535"/>
                  </a:lnTo>
                  <a:lnTo>
                    <a:pt x="851760" y="792951"/>
                  </a:lnTo>
                  <a:lnTo>
                    <a:pt x="860868" y="791763"/>
                  </a:lnTo>
                  <a:lnTo>
                    <a:pt x="869976" y="790971"/>
                  </a:lnTo>
                  <a:lnTo>
                    <a:pt x="879480" y="790575"/>
                  </a:lnTo>
                  <a:close/>
                  <a:moveTo>
                    <a:pt x="1278335" y="731440"/>
                  </a:moveTo>
                  <a:lnTo>
                    <a:pt x="322263" y="793353"/>
                  </a:lnTo>
                  <a:lnTo>
                    <a:pt x="319484" y="799306"/>
                  </a:lnTo>
                  <a:lnTo>
                    <a:pt x="316706" y="805259"/>
                  </a:lnTo>
                  <a:lnTo>
                    <a:pt x="313134" y="810815"/>
                  </a:lnTo>
                  <a:lnTo>
                    <a:pt x="309959" y="816372"/>
                  </a:lnTo>
                  <a:lnTo>
                    <a:pt x="305991" y="821531"/>
                  </a:lnTo>
                  <a:lnTo>
                    <a:pt x="301625" y="826690"/>
                  </a:lnTo>
                  <a:lnTo>
                    <a:pt x="297656" y="831850"/>
                  </a:lnTo>
                  <a:lnTo>
                    <a:pt x="292894" y="836612"/>
                  </a:lnTo>
                  <a:lnTo>
                    <a:pt x="288131" y="840978"/>
                  </a:lnTo>
                  <a:lnTo>
                    <a:pt x="283369" y="845343"/>
                  </a:lnTo>
                  <a:lnTo>
                    <a:pt x="278209" y="849312"/>
                  </a:lnTo>
                  <a:lnTo>
                    <a:pt x="272653" y="853678"/>
                  </a:lnTo>
                  <a:lnTo>
                    <a:pt x="267097" y="857647"/>
                  </a:lnTo>
                  <a:lnTo>
                    <a:pt x="261541" y="860822"/>
                  </a:lnTo>
                  <a:lnTo>
                    <a:pt x="255984" y="864393"/>
                  </a:lnTo>
                  <a:lnTo>
                    <a:pt x="249634" y="867172"/>
                  </a:lnTo>
                  <a:lnTo>
                    <a:pt x="667941" y="1135856"/>
                  </a:lnTo>
                  <a:lnTo>
                    <a:pt x="108744" y="1606550"/>
                  </a:lnTo>
                  <a:lnTo>
                    <a:pt x="129778" y="1631950"/>
                  </a:lnTo>
                  <a:lnTo>
                    <a:pt x="697310" y="1154509"/>
                  </a:lnTo>
                  <a:lnTo>
                    <a:pt x="820738" y="1233487"/>
                  </a:lnTo>
                  <a:lnTo>
                    <a:pt x="841772" y="1247775"/>
                  </a:lnTo>
                  <a:lnTo>
                    <a:pt x="949325" y="1240631"/>
                  </a:lnTo>
                  <a:lnTo>
                    <a:pt x="973932" y="1223565"/>
                  </a:lnTo>
                  <a:lnTo>
                    <a:pt x="1085453" y="1148556"/>
                  </a:lnTo>
                  <a:lnTo>
                    <a:pt x="1422400" y="1436290"/>
                  </a:lnTo>
                  <a:lnTo>
                    <a:pt x="1422400" y="1416843"/>
                  </a:lnTo>
                  <a:lnTo>
                    <a:pt x="1450578" y="1416843"/>
                  </a:lnTo>
                  <a:lnTo>
                    <a:pt x="1114028" y="1129506"/>
                  </a:lnTo>
                  <a:lnTo>
                    <a:pt x="1379141" y="951706"/>
                  </a:lnTo>
                  <a:lnTo>
                    <a:pt x="1369219" y="798512"/>
                  </a:lnTo>
                  <a:lnTo>
                    <a:pt x="1278335" y="731440"/>
                  </a:lnTo>
                  <a:close/>
                  <a:moveTo>
                    <a:pt x="1317625" y="673100"/>
                  </a:moveTo>
                  <a:lnTo>
                    <a:pt x="275034" y="740568"/>
                  </a:lnTo>
                  <a:lnTo>
                    <a:pt x="274241" y="749300"/>
                  </a:lnTo>
                  <a:lnTo>
                    <a:pt x="272653" y="757634"/>
                  </a:lnTo>
                  <a:lnTo>
                    <a:pt x="270669" y="765175"/>
                  </a:lnTo>
                  <a:lnTo>
                    <a:pt x="267097" y="773112"/>
                  </a:lnTo>
                  <a:lnTo>
                    <a:pt x="263525" y="780256"/>
                  </a:lnTo>
                  <a:lnTo>
                    <a:pt x="259159" y="787400"/>
                  </a:lnTo>
                  <a:lnTo>
                    <a:pt x="254000" y="793750"/>
                  </a:lnTo>
                  <a:lnTo>
                    <a:pt x="248841" y="799703"/>
                  </a:lnTo>
                  <a:lnTo>
                    <a:pt x="242491" y="805656"/>
                  </a:lnTo>
                  <a:lnTo>
                    <a:pt x="236141" y="810815"/>
                  </a:lnTo>
                  <a:lnTo>
                    <a:pt x="228997" y="814784"/>
                  </a:lnTo>
                  <a:lnTo>
                    <a:pt x="221456" y="819150"/>
                  </a:lnTo>
                  <a:lnTo>
                    <a:pt x="213122" y="821928"/>
                  </a:lnTo>
                  <a:lnTo>
                    <a:pt x="204788" y="824706"/>
                  </a:lnTo>
                  <a:lnTo>
                    <a:pt x="196453" y="826293"/>
                  </a:lnTo>
                  <a:lnTo>
                    <a:pt x="187722" y="827484"/>
                  </a:lnTo>
                  <a:lnTo>
                    <a:pt x="215503" y="845343"/>
                  </a:lnTo>
                  <a:lnTo>
                    <a:pt x="222647" y="842565"/>
                  </a:lnTo>
                  <a:lnTo>
                    <a:pt x="228600" y="840184"/>
                  </a:lnTo>
                  <a:lnTo>
                    <a:pt x="234156" y="837803"/>
                  </a:lnTo>
                  <a:lnTo>
                    <a:pt x="239713" y="834628"/>
                  </a:lnTo>
                  <a:lnTo>
                    <a:pt x="245269" y="831453"/>
                  </a:lnTo>
                  <a:lnTo>
                    <a:pt x="250428" y="827484"/>
                  </a:lnTo>
                  <a:lnTo>
                    <a:pt x="255588" y="823912"/>
                  </a:lnTo>
                  <a:lnTo>
                    <a:pt x="259953" y="819943"/>
                  </a:lnTo>
                  <a:lnTo>
                    <a:pt x="264716" y="815181"/>
                  </a:lnTo>
                  <a:lnTo>
                    <a:pt x="269081" y="810815"/>
                  </a:lnTo>
                  <a:lnTo>
                    <a:pt x="272653" y="806053"/>
                  </a:lnTo>
                  <a:lnTo>
                    <a:pt x="276622" y="800893"/>
                  </a:lnTo>
                  <a:lnTo>
                    <a:pt x="280194" y="796131"/>
                  </a:lnTo>
                  <a:lnTo>
                    <a:pt x="283369" y="790575"/>
                  </a:lnTo>
                  <a:lnTo>
                    <a:pt x="286147" y="785018"/>
                  </a:lnTo>
                  <a:lnTo>
                    <a:pt x="288528" y="779065"/>
                  </a:lnTo>
                  <a:lnTo>
                    <a:pt x="291306" y="773112"/>
                  </a:lnTo>
                  <a:lnTo>
                    <a:pt x="294878" y="762000"/>
                  </a:lnTo>
                  <a:lnTo>
                    <a:pt x="1301354" y="696912"/>
                  </a:lnTo>
                  <a:lnTo>
                    <a:pt x="1306513" y="707231"/>
                  </a:lnTo>
                  <a:lnTo>
                    <a:pt x="1309688" y="713184"/>
                  </a:lnTo>
                  <a:lnTo>
                    <a:pt x="1313657" y="719137"/>
                  </a:lnTo>
                  <a:lnTo>
                    <a:pt x="1317228" y="724693"/>
                  </a:lnTo>
                  <a:lnTo>
                    <a:pt x="1321594" y="729853"/>
                  </a:lnTo>
                  <a:lnTo>
                    <a:pt x="1326357" y="735012"/>
                  </a:lnTo>
                  <a:lnTo>
                    <a:pt x="1330722" y="739378"/>
                  </a:lnTo>
                  <a:lnTo>
                    <a:pt x="1335882" y="744140"/>
                  </a:lnTo>
                  <a:lnTo>
                    <a:pt x="1341438" y="748506"/>
                  </a:lnTo>
                  <a:lnTo>
                    <a:pt x="1346994" y="752078"/>
                  </a:lnTo>
                  <a:lnTo>
                    <a:pt x="1352947" y="755650"/>
                  </a:lnTo>
                  <a:lnTo>
                    <a:pt x="1358504" y="758428"/>
                  </a:lnTo>
                  <a:lnTo>
                    <a:pt x="1364457" y="761206"/>
                  </a:lnTo>
                  <a:lnTo>
                    <a:pt x="1370807" y="763984"/>
                  </a:lnTo>
                  <a:lnTo>
                    <a:pt x="1377554" y="765968"/>
                  </a:lnTo>
                  <a:lnTo>
                    <a:pt x="1383904" y="767556"/>
                  </a:lnTo>
                  <a:lnTo>
                    <a:pt x="1390650" y="769143"/>
                  </a:lnTo>
                  <a:lnTo>
                    <a:pt x="1404938" y="771128"/>
                  </a:lnTo>
                  <a:lnTo>
                    <a:pt x="1415257" y="927497"/>
                  </a:lnTo>
                  <a:lnTo>
                    <a:pt x="1436291" y="913606"/>
                  </a:lnTo>
                  <a:lnTo>
                    <a:pt x="1425178" y="746522"/>
                  </a:lnTo>
                  <a:lnTo>
                    <a:pt x="1421210" y="747315"/>
                  </a:lnTo>
                  <a:lnTo>
                    <a:pt x="1416844" y="747712"/>
                  </a:lnTo>
                  <a:lnTo>
                    <a:pt x="1407716" y="747712"/>
                  </a:lnTo>
                  <a:lnTo>
                    <a:pt x="1398588" y="747315"/>
                  </a:lnTo>
                  <a:lnTo>
                    <a:pt x="1390254" y="746125"/>
                  </a:lnTo>
                  <a:lnTo>
                    <a:pt x="1381919" y="743743"/>
                  </a:lnTo>
                  <a:lnTo>
                    <a:pt x="1373982" y="740965"/>
                  </a:lnTo>
                  <a:lnTo>
                    <a:pt x="1366441" y="737393"/>
                  </a:lnTo>
                  <a:lnTo>
                    <a:pt x="1359297" y="733425"/>
                  </a:lnTo>
                  <a:lnTo>
                    <a:pt x="1352550" y="728662"/>
                  </a:lnTo>
                  <a:lnTo>
                    <a:pt x="1346200" y="723503"/>
                  </a:lnTo>
                  <a:lnTo>
                    <a:pt x="1340247" y="717550"/>
                  </a:lnTo>
                  <a:lnTo>
                    <a:pt x="1334691" y="711200"/>
                  </a:lnTo>
                  <a:lnTo>
                    <a:pt x="1329928" y="704453"/>
                  </a:lnTo>
                  <a:lnTo>
                    <a:pt x="1325960" y="696912"/>
                  </a:lnTo>
                  <a:lnTo>
                    <a:pt x="1322388" y="689372"/>
                  </a:lnTo>
                  <a:lnTo>
                    <a:pt x="1320007" y="681434"/>
                  </a:lnTo>
                  <a:lnTo>
                    <a:pt x="1317625" y="673100"/>
                  </a:lnTo>
                  <a:close/>
                  <a:moveTo>
                    <a:pt x="1748449" y="607226"/>
                  </a:moveTo>
                  <a:lnTo>
                    <a:pt x="1749425" y="611106"/>
                  </a:lnTo>
                  <a:lnTo>
                    <a:pt x="1749425" y="614362"/>
                  </a:lnTo>
                  <a:lnTo>
                    <a:pt x="1748449" y="607226"/>
                  </a:lnTo>
                  <a:close/>
                  <a:moveTo>
                    <a:pt x="1746250" y="598487"/>
                  </a:moveTo>
                  <a:lnTo>
                    <a:pt x="1748367" y="606628"/>
                  </a:lnTo>
                  <a:lnTo>
                    <a:pt x="1748449" y="607226"/>
                  </a:lnTo>
                  <a:lnTo>
                    <a:pt x="1746250" y="598487"/>
                  </a:lnTo>
                  <a:close/>
                  <a:moveTo>
                    <a:pt x="1339511" y="455612"/>
                  </a:moveTo>
                  <a:lnTo>
                    <a:pt x="1346255" y="465182"/>
                  </a:lnTo>
                  <a:lnTo>
                    <a:pt x="1350222" y="470764"/>
                  </a:lnTo>
                  <a:lnTo>
                    <a:pt x="1354586" y="475549"/>
                  </a:lnTo>
                  <a:lnTo>
                    <a:pt x="1359743" y="480733"/>
                  </a:lnTo>
                  <a:lnTo>
                    <a:pt x="1364503" y="485518"/>
                  </a:lnTo>
                  <a:lnTo>
                    <a:pt x="1369660" y="489505"/>
                  </a:lnTo>
                  <a:lnTo>
                    <a:pt x="1375214" y="493492"/>
                  </a:lnTo>
                  <a:lnTo>
                    <a:pt x="1381164" y="496682"/>
                  </a:lnTo>
                  <a:lnTo>
                    <a:pt x="1387115" y="500271"/>
                  </a:lnTo>
                  <a:lnTo>
                    <a:pt x="1393065" y="503062"/>
                  </a:lnTo>
                  <a:lnTo>
                    <a:pt x="1399016" y="505853"/>
                  </a:lnTo>
                  <a:lnTo>
                    <a:pt x="1405363" y="507847"/>
                  </a:lnTo>
                  <a:lnTo>
                    <a:pt x="1412106" y="509442"/>
                  </a:lnTo>
                  <a:lnTo>
                    <a:pt x="1418454" y="510638"/>
                  </a:lnTo>
                  <a:lnTo>
                    <a:pt x="1425197" y="512233"/>
                  </a:lnTo>
                  <a:lnTo>
                    <a:pt x="1431941" y="512632"/>
                  </a:lnTo>
                  <a:lnTo>
                    <a:pt x="1439082" y="513031"/>
                  </a:lnTo>
                  <a:lnTo>
                    <a:pt x="1453759" y="513031"/>
                  </a:lnTo>
                  <a:lnTo>
                    <a:pt x="1468437" y="578424"/>
                  </a:lnTo>
                  <a:lnTo>
                    <a:pt x="1464470" y="576829"/>
                  </a:lnTo>
                  <a:lnTo>
                    <a:pt x="1460503" y="575234"/>
                  </a:lnTo>
                  <a:lnTo>
                    <a:pt x="1456536" y="574038"/>
                  </a:lnTo>
                  <a:lnTo>
                    <a:pt x="1452173" y="572842"/>
                  </a:lnTo>
                  <a:lnTo>
                    <a:pt x="1448206" y="571645"/>
                  </a:lnTo>
                  <a:lnTo>
                    <a:pt x="1443445" y="571247"/>
                  </a:lnTo>
                  <a:lnTo>
                    <a:pt x="1439082" y="570848"/>
                  </a:lnTo>
                  <a:lnTo>
                    <a:pt x="1434718" y="571247"/>
                  </a:lnTo>
                  <a:lnTo>
                    <a:pt x="1428371" y="571645"/>
                  </a:lnTo>
                  <a:lnTo>
                    <a:pt x="1422420" y="545727"/>
                  </a:lnTo>
                  <a:lnTo>
                    <a:pt x="1415280" y="544531"/>
                  </a:lnTo>
                  <a:lnTo>
                    <a:pt x="1407743" y="543335"/>
                  </a:lnTo>
                  <a:lnTo>
                    <a:pt x="1400602" y="541740"/>
                  </a:lnTo>
                  <a:lnTo>
                    <a:pt x="1393462" y="540145"/>
                  </a:lnTo>
                  <a:lnTo>
                    <a:pt x="1386718" y="537354"/>
                  </a:lnTo>
                  <a:lnTo>
                    <a:pt x="1379974" y="534961"/>
                  </a:lnTo>
                  <a:lnTo>
                    <a:pt x="1373230" y="532569"/>
                  </a:lnTo>
                  <a:lnTo>
                    <a:pt x="1366487" y="528980"/>
                  </a:lnTo>
                  <a:lnTo>
                    <a:pt x="1360536" y="525790"/>
                  </a:lnTo>
                  <a:lnTo>
                    <a:pt x="1354189" y="521803"/>
                  </a:lnTo>
                  <a:lnTo>
                    <a:pt x="1348239" y="518214"/>
                  </a:lnTo>
                  <a:lnTo>
                    <a:pt x="1342288" y="513429"/>
                  </a:lnTo>
                  <a:lnTo>
                    <a:pt x="1336735" y="509043"/>
                  </a:lnTo>
                  <a:lnTo>
                    <a:pt x="1331974" y="503860"/>
                  </a:lnTo>
                  <a:lnTo>
                    <a:pt x="1326817" y="499075"/>
                  </a:lnTo>
                  <a:lnTo>
                    <a:pt x="1322057" y="493891"/>
                  </a:lnTo>
                  <a:lnTo>
                    <a:pt x="805561" y="611918"/>
                  </a:lnTo>
                  <a:lnTo>
                    <a:pt x="598487" y="625475"/>
                  </a:lnTo>
                  <a:lnTo>
                    <a:pt x="1339511" y="455612"/>
                  </a:lnTo>
                  <a:close/>
                  <a:moveTo>
                    <a:pt x="1546225" y="442912"/>
                  </a:moveTo>
                  <a:lnTo>
                    <a:pt x="1655762" y="525609"/>
                  </a:lnTo>
                  <a:lnTo>
                    <a:pt x="1674416" y="539062"/>
                  </a:lnTo>
                  <a:lnTo>
                    <a:pt x="1684338" y="546184"/>
                  </a:lnTo>
                  <a:lnTo>
                    <a:pt x="1693466" y="553702"/>
                  </a:lnTo>
                  <a:lnTo>
                    <a:pt x="1702594" y="561615"/>
                  </a:lnTo>
                  <a:lnTo>
                    <a:pt x="1711325" y="569924"/>
                  </a:lnTo>
                  <a:lnTo>
                    <a:pt x="1715294" y="574672"/>
                  </a:lnTo>
                  <a:lnTo>
                    <a:pt x="1719262" y="579421"/>
                  </a:lnTo>
                  <a:lnTo>
                    <a:pt x="1722438" y="583773"/>
                  </a:lnTo>
                  <a:lnTo>
                    <a:pt x="1726009" y="588917"/>
                  </a:lnTo>
                  <a:lnTo>
                    <a:pt x="1728788" y="594456"/>
                  </a:lnTo>
                  <a:lnTo>
                    <a:pt x="1731962" y="599996"/>
                  </a:lnTo>
                  <a:lnTo>
                    <a:pt x="1733947" y="605140"/>
                  </a:lnTo>
                  <a:lnTo>
                    <a:pt x="1735931" y="611075"/>
                  </a:lnTo>
                  <a:lnTo>
                    <a:pt x="1737519" y="617406"/>
                  </a:lnTo>
                  <a:lnTo>
                    <a:pt x="1739106" y="623736"/>
                  </a:lnTo>
                  <a:lnTo>
                    <a:pt x="1739900" y="630463"/>
                  </a:lnTo>
                  <a:lnTo>
                    <a:pt x="1739900" y="637585"/>
                  </a:lnTo>
                  <a:lnTo>
                    <a:pt x="1739900" y="644707"/>
                  </a:lnTo>
                  <a:lnTo>
                    <a:pt x="1739106" y="652225"/>
                  </a:lnTo>
                  <a:lnTo>
                    <a:pt x="1737519" y="660534"/>
                  </a:lnTo>
                  <a:lnTo>
                    <a:pt x="1735931" y="668844"/>
                  </a:lnTo>
                  <a:lnTo>
                    <a:pt x="1733550" y="677153"/>
                  </a:lnTo>
                  <a:lnTo>
                    <a:pt x="1730375" y="685858"/>
                  </a:lnTo>
                  <a:lnTo>
                    <a:pt x="1726803" y="695354"/>
                  </a:lnTo>
                  <a:lnTo>
                    <a:pt x="1722438" y="704850"/>
                  </a:lnTo>
                  <a:lnTo>
                    <a:pt x="1721247" y="697332"/>
                  </a:lnTo>
                  <a:lnTo>
                    <a:pt x="1719262" y="689814"/>
                  </a:lnTo>
                  <a:lnTo>
                    <a:pt x="1716088" y="682297"/>
                  </a:lnTo>
                  <a:lnTo>
                    <a:pt x="1712912" y="674383"/>
                  </a:lnTo>
                  <a:lnTo>
                    <a:pt x="1708150" y="666865"/>
                  </a:lnTo>
                  <a:lnTo>
                    <a:pt x="1702991" y="658556"/>
                  </a:lnTo>
                  <a:lnTo>
                    <a:pt x="1697831" y="651038"/>
                  </a:lnTo>
                  <a:lnTo>
                    <a:pt x="1691481" y="643125"/>
                  </a:lnTo>
                  <a:lnTo>
                    <a:pt x="1685131" y="635607"/>
                  </a:lnTo>
                  <a:lnTo>
                    <a:pt x="1678384" y="628089"/>
                  </a:lnTo>
                  <a:lnTo>
                    <a:pt x="1670844" y="620967"/>
                  </a:lnTo>
                  <a:lnTo>
                    <a:pt x="1663700" y="613844"/>
                  </a:lnTo>
                  <a:lnTo>
                    <a:pt x="1655762" y="607118"/>
                  </a:lnTo>
                  <a:lnTo>
                    <a:pt x="1648222" y="600787"/>
                  </a:lnTo>
                  <a:lnTo>
                    <a:pt x="1632744" y="588521"/>
                  </a:lnTo>
                  <a:lnTo>
                    <a:pt x="1569244" y="541831"/>
                  </a:lnTo>
                  <a:lnTo>
                    <a:pt x="1546225" y="442912"/>
                  </a:lnTo>
                  <a:close/>
                  <a:moveTo>
                    <a:pt x="1465263" y="354012"/>
                  </a:moveTo>
                  <a:lnTo>
                    <a:pt x="1469232" y="354409"/>
                  </a:lnTo>
                  <a:lnTo>
                    <a:pt x="1472407" y="355203"/>
                  </a:lnTo>
                  <a:lnTo>
                    <a:pt x="1475582" y="357187"/>
                  </a:lnTo>
                  <a:lnTo>
                    <a:pt x="1478360" y="359172"/>
                  </a:lnTo>
                  <a:lnTo>
                    <a:pt x="1480741" y="361553"/>
                  </a:lnTo>
                  <a:lnTo>
                    <a:pt x="1482725" y="364728"/>
                  </a:lnTo>
                  <a:lnTo>
                    <a:pt x="1483916" y="368300"/>
                  </a:lnTo>
                  <a:lnTo>
                    <a:pt x="1585516" y="813197"/>
                  </a:lnTo>
                  <a:lnTo>
                    <a:pt x="1625600" y="786606"/>
                  </a:lnTo>
                  <a:lnTo>
                    <a:pt x="1682750" y="747712"/>
                  </a:lnTo>
                  <a:lnTo>
                    <a:pt x="1690291" y="742553"/>
                  </a:lnTo>
                  <a:lnTo>
                    <a:pt x="1697038" y="736600"/>
                  </a:lnTo>
                  <a:lnTo>
                    <a:pt x="1703388" y="730647"/>
                  </a:lnTo>
                  <a:lnTo>
                    <a:pt x="1709341" y="724297"/>
                  </a:lnTo>
                  <a:lnTo>
                    <a:pt x="1715294" y="718343"/>
                  </a:lnTo>
                  <a:lnTo>
                    <a:pt x="1720454" y="711993"/>
                  </a:lnTo>
                  <a:lnTo>
                    <a:pt x="1725216" y="705247"/>
                  </a:lnTo>
                  <a:lnTo>
                    <a:pt x="1729185" y="698500"/>
                  </a:lnTo>
                  <a:lnTo>
                    <a:pt x="1733550" y="691753"/>
                  </a:lnTo>
                  <a:lnTo>
                    <a:pt x="1736725" y="685006"/>
                  </a:lnTo>
                  <a:lnTo>
                    <a:pt x="1739900" y="678259"/>
                  </a:lnTo>
                  <a:lnTo>
                    <a:pt x="1742282" y="671115"/>
                  </a:lnTo>
                  <a:lnTo>
                    <a:pt x="1744663" y="664368"/>
                  </a:lnTo>
                  <a:lnTo>
                    <a:pt x="1746647" y="657225"/>
                  </a:lnTo>
                  <a:lnTo>
                    <a:pt x="1747838" y="650081"/>
                  </a:lnTo>
                  <a:lnTo>
                    <a:pt x="1749029" y="642937"/>
                  </a:lnTo>
                  <a:lnTo>
                    <a:pt x="1752997" y="1247378"/>
                  </a:lnTo>
                  <a:lnTo>
                    <a:pt x="1992313" y="1247378"/>
                  </a:lnTo>
                  <a:lnTo>
                    <a:pt x="1992313" y="1430337"/>
                  </a:lnTo>
                  <a:lnTo>
                    <a:pt x="1920082" y="1430337"/>
                  </a:lnTo>
                  <a:lnTo>
                    <a:pt x="1920082" y="1599803"/>
                  </a:lnTo>
                  <a:lnTo>
                    <a:pt x="1992313" y="1599803"/>
                  </a:lnTo>
                  <a:lnTo>
                    <a:pt x="1992313" y="1782762"/>
                  </a:lnTo>
                  <a:lnTo>
                    <a:pt x="1494235" y="1782762"/>
                  </a:lnTo>
                  <a:lnTo>
                    <a:pt x="1494235" y="1677590"/>
                  </a:lnTo>
                  <a:lnTo>
                    <a:pt x="1483916" y="1677987"/>
                  </a:lnTo>
                  <a:lnTo>
                    <a:pt x="1473597" y="1678384"/>
                  </a:lnTo>
                  <a:lnTo>
                    <a:pt x="280194" y="1678384"/>
                  </a:lnTo>
                  <a:lnTo>
                    <a:pt x="265906" y="1677987"/>
                  </a:lnTo>
                  <a:lnTo>
                    <a:pt x="251619" y="1677193"/>
                  </a:lnTo>
                  <a:lnTo>
                    <a:pt x="237728" y="1675209"/>
                  </a:lnTo>
                  <a:lnTo>
                    <a:pt x="223838" y="1672828"/>
                  </a:lnTo>
                  <a:lnTo>
                    <a:pt x="210344" y="1669653"/>
                  </a:lnTo>
                  <a:lnTo>
                    <a:pt x="196850" y="1665684"/>
                  </a:lnTo>
                  <a:lnTo>
                    <a:pt x="183753" y="1661318"/>
                  </a:lnTo>
                  <a:lnTo>
                    <a:pt x="171053" y="1656556"/>
                  </a:lnTo>
                  <a:lnTo>
                    <a:pt x="158750" y="1651000"/>
                  </a:lnTo>
                  <a:lnTo>
                    <a:pt x="146447" y="1644650"/>
                  </a:lnTo>
                  <a:lnTo>
                    <a:pt x="134938" y="1637903"/>
                  </a:lnTo>
                  <a:lnTo>
                    <a:pt x="123428" y="1630759"/>
                  </a:lnTo>
                  <a:lnTo>
                    <a:pt x="112316" y="1622822"/>
                  </a:lnTo>
                  <a:lnTo>
                    <a:pt x="101997" y="1614090"/>
                  </a:lnTo>
                  <a:lnTo>
                    <a:pt x="91678" y="1605756"/>
                  </a:lnTo>
                  <a:lnTo>
                    <a:pt x="82153" y="1596628"/>
                  </a:lnTo>
                  <a:lnTo>
                    <a:pt x="73025" y="1586309"/>
                  </a:lnTo>
                  <a:lnTo>
                    <a:pt x="63897" y="1576387"/>
                  </a:lnTo>
                  <a:lnTo>
                    <a:pt x="55563" y="1565672"/>
                  </a:lnTo>
                  <a:lnTo>
                    <a:pt x="48022" y="1554956"/>
                  </a:lnTo>
                  <a:lnTo>
                    <a:pt x="40481" y="1543447"/>
                  </a:lnTo>
                  <a:lnTo>
                    <a:pt x="33734" y="1531540"/>
                  </a:lnTo>
                  <a:lnTo>
                    <a:pt x="27781" y="1519634"/>
                  </a:lnTo>
                  <a:lnTo>
                    <a:pt x="21828" y="1507331"/>
                  </a:lnTo>
                  <a:lnTo>
                    <a:pt x="16669" y="1494631"/>
                  </a:lnTo>
                  <a:lnTo>
                    <a:pt x="12700" y="1481534"/>
                  </a:lnTo>
                  <a:lnTo>
                    <a:pt x="8731" y="1468437"/>
                  </a:lnTo>
                  <a:lnTo>
                    <a:pt x="5953" y="1454547"/>
                  </a:lnTo>
                  <a:lnTo>
                    <a:pt x="3175" y="1441053"/>
                  </a:lnTo>
                  <a:lnTo>
                    <a:pt x="1588" y="1426765"/>
                  </a:lnTo>
                  <a:lnTo>
                    <a:pt x="397" y="1412875"/>
                  </a:lnTo>
                  <a:lnTo>
                    <a:pt x="0" y="1397793"/>
                  </a:lnTo>
                  <a:lnTo>
                    <a:pt x="0" y="658018"/>
                  </a:lnTo>
                  <a:lnTo>
                    <a:pt x="1588" y="663972"/>
                  </a:lnTo>
                  <a:lnTo>
                    <a:pt x="3572" y="670322"/>
                  </a:lnTo>
                  <a:lnTo>
                    <a:pt x="5953" y="676275"/>
                  </a:lnTo>
                  <a:lnTo>
                    <a:pt x="8334" y="682228"/>
                  </a:lnTo>
                  <a:lnTo>
                    <a:pt x="11509" y="688578"/>
                  </a:lnTo>
                  <a:lnTo>
                    <a:pt x="14288" y="694531"/>
                  </a:lnTo>
                  <a:lnTo>
                    <a:pt x="17463" y="699690"/>
                  </a:lnTo>
                  <a:lnTo>
                    <a:pt x="21431" y="705643"/>
                  </a:lnTo>
                  <a:lnTo>
                    <a:pt x="25797" y="711200"/>
                  </a:lnTo>
                  <a:lnTo>
                    <a:pt x="30163" y="717153"/>
                  </a:lnTo>
                  <a:lnTo>
                    <a:pt x="34925" y="722312"/>
                  </a:lnTo>
                  <a:lnTo>
                    <a:pt x="40084" y="727472"/>
                  </a:lnTo>
                  <a:lnTo>
                    <a:pt x="45641" y="732631"/>
                  </a:lnTo>
                  <a:lnTo>
                    <a:pt x="50800" y="738187"/>
                  </a:lnTo>
                  <a:lnTo>
                    <a:pt x="56753" y="742950"/>
                  </a:lnTo>
                  <a:lnTo>
                    <a:pt x="63103" y="747712"/>
                  </a:lnTo>
                  <a:lnTo>
                    <a:pt x="83344" y="760809"/>
                  </a:lnTo>
                  <a:lnTo>
                    <a:pt x="130572" y="790972"/>
                  </a:lnTo>
                  <a:lnTo>
                    <a:pt x="125809" y="719137"/>
                  </a:lnTo>
                  <a:lnTo>
                    <a:pt x="125809" y="715962"/>
                  </a:lnTo>
                  <a:lnTo>
                    <a:pt x="127000" y="711993"/>
                  </a:lnTo>
                  <a:lnTo>
                    <a:pt x="128588" y="709215"/>
                  </a:lnTo>
                  <a:lnTo>
                    <a:pt x="130175" y="706040"/>
                  </a:lnTo>
                  <a:lnTo>
                    <a:pt x="132953" y="703659"/>
                  </a:lnTo>
                  <a:lnTo>
                    <a:pt x="136128" y="702072"/>
                  </a:lnTo>
                  <a:lnTo>
                    <a:pt x="139303" y="700484"/>
                  </a:lnTo>
                  <a:lnTo>
                    <a:pt x="142875" y="699690"/>
                  </a:lnTo>
                  <a:lnTo>
                    <a:pt x="1437878" y="615950"/>
                  </a:lnTo>
                  <a:lnTo>
                    <a:pt x="1441847" y="615950"/>
                  </a:lnTo>
                  <a:lnTo>
                    <a:pt x="1445022" y="616743"/>
                  </a:lnTo>
                  <a:lnTo>
                    <a:pt x="1448594" y="618331"/>
                  </a:lnTo>
                  <a:lnTo>
                    <a:pt x="1451372" y="620712"/>
                  </a:lnTo>
                  <a:lnTo>
                    <a:pt x="1453357" y="623093"/>
                  </a:lnTo>
                  <a:lnTo>
                    <a:pt x="1455738" y="625872"/>
                  </a:lnTo>
                  <a:lnTo>
                    <a:pt x="1456928" y="629443"/>
                  </a:lnTo>
                  <a:lnTo>
                    <a:pt x="1457722" y="633412"/>
                  </a:lnTo>
                  <a:lnTo>
                    <a:pt x="1473994" y="887809"/>
                  </a:lnTo>
                  <a:lnTo>
                    <a:pt x="1517254" y="859234"/>
                  </a:lnTo>
                  <a:lnTo>
                    <a:pt x="1511300" y="764381"/>
                  </a:lnTo>
                  <a:lnTo>
                    <a:pt x="1530747" y="850106"/>
                  </a:lnTo>
                  <a:lnTo>
                    <a:pt x="1550194" y="837009"/>
                  </a:lnTo>
                  <a:lnTo>
                    <a:pt x="1500585" y="620315"/>
                  </a:lnTo>
                  <a:lnTo>
                    <a:pt x="1499791" y="616743"/>
                  </a:lnTo>
                  <a:lnTo>
                    <a:pt x="1470025" y="485378"/>
                  </a:lnTo>
                  <a:lnTo>
                    <a:pt x="1465660" y="486965"/>
                  </a:lnTo>
                  <a:lnTo>
                    <a:pt x="1461691" y="488156"/>
                  </a:lnTo>
                  <a:lnTo>
                    <a:pt x="1452563" y="489743"/>
                  </a:lnTo>
                  <a:lnTo>
                    <a:pt x="1443832" y="490537"/>
                  </a:lnTo>
                  <a:lnTo>
                    <a:pt x="1435497" y="490140"/>
                  </a:lnTo>
                  <a:lnTo>
                    <a:pt x="1426369" y="489743"/>
                  </a:lnTo>
                  <a:lnTo>
                    <a:pt x="1418432" y="488156"/>
                  </a:lnTo>
                  <a:lnTo>
                    <a:pt x="1410097" y="486172"/>
                  </a:lnTo>
                  <a:lnTo>
                    <a:pt x="1402557" y="482997"/>
                  </a:lnTo>
                  <a:lnTo>
                    <a:pt x="1395016" y="479425"/>
                  </a:lnTo>
                  <a:lnTo>
                    <a:pt x="1387872" y="475059"/>
                  </a:lnTo>
                  <a:lnTo>
                    <a:pt x="1381125" y="469900"/>
                  </a:lnTo>
                  <a:lnTo>
                    <a:pt x="1375172" y="465137"/>
                  </a:lnTo>
                  <a:lnTo>
                    <a:pt x="1369219" y="458787"/>
                  </a:lnTo>
                  <a:lnTo>
                    <a:pt x="1364060" y="452437"/>
                  </a:lnTo>
                  <a:lnTo>
                    <a:pt x="1359694" y="445690"/>
                  </a:lnTo>
                  <a:lnTo>
                    <a:pt x="1355725" y="438150"/>
                  </a:lnTo>
                  <a:lnTo>
                    <a:pt x="1352550" y="430212"/>
                  </a:lnTo>
                  <a:lnTo>
                    <a:pt x="457597" y="634603"/>
                  </a:lnTo>
                  <a:lnTo>
                    <a:pt x="184944" y="652065"/>
                  </a:lnTo>
                  <a:lnTo>
                    <a:pt x="186928" y="649287"/>
                  </a:lnTo>
                  <a:lnTo>
                    <a:pt x="189706" y="646906"/>
                  </a:lnTo>
                  <a:lnTo>
                    <a:pt x="192881" y="644525"/>
                  </a:lnTo>
                  <a:lnTo>
                    <a:pt x="196850" y="643334"/>
                  </a:lnTo>
                  <a:lnTo>
                    <a:pt x="1461691" y="354409"/>
                  </a:lnTo>
                  <a:lnTo>
                    <a:pt x="1465263" y="354012"/>
                  </a:lnTo>
                  <a:close/>
                  <a:moveTo>
                    <a:pt x="856609" y="0"/>
                  </a:moveTo>
                  <a:lnTo>
                    <a:pt x="867718" y="0"/>
                  </a:lnTo>
                  <a:lnTo>
                    <a:pt x="878034" y="0"/>
                  </a:lnTo>
                  <a:lnTo>
                    <a:pt x="888747" y="794"/>
                  </a:lnTo>
                  <a:lnTo>
                    <a:pt x="899856" y="1587"/>
                  </a:lnTo>
                  <a:lnTo>
                    <a:pt x="910172" y="2778"/>
                  </a:lnTo>
                  <a:lnTo>
                    <a:pt x="920884" y="4762"/>
                  </a:lnTo>
                  <a:lnTo>
                    <a:pt x="930803" y="6747"/>
                  </a:lnTo>
                  <a:lnTo>
                    <a:pt x="941516" y="9128"/>
                  </a:lnTo>
                  <a:lnTo>
                    <a:pt x="951435" y="12303"/>
                  </a:lnTo>
                  <a:lnTo>
                    <a:pt x="961751" y="15478"/>
                  </a:lnTo>
                  <a:lnTo>
                    <a:pt x="971273" y="19050"/>
                  </a:lnTo>
                  <a:lnTo>
                    <a:pt x="981192" y="23019"/>
                  </a:lnTo>
                  <a:lnTo>
                    <a:pt x="990318" y="27384"/>
                  </a:lnTo>
                  <a:lnTo>
                    <a:pt x="999443" y="32544"/>
                  </a:lnTo>
                  <a:lnTo>
                    <a:pt x="1008569" y="37703"/>
                  </a:lnTo>
                  <a:lnTo>
                    <a:pt x="1016901" y="42862"/>
                  </a:lnTo>
                  <a:lnTo>
                    <a:pt x="1025233" y="48816"/>
                  </a:lnTo>
                  <a:lnTo>
                    <a:pt x="1390650" y="324247"/>
                  </a:lnTo>
                  <a:lnTo>
                    <a:pt x="1300982" y="344884"/>
                  </a:lnTo>
                  <a:lnTo>
                    <a:pt x="976828" y="107553"/>
                  </a:lnTo>
                  <a:lnTo>
                    <a:pt x="968892" y="101600"/>
                  </a:lnTo>
                  <a:lnTo>
                    <a:pt x="960560" y="96044"/>
                  </a:lnTo>
                  <a:lnTo>
                    <a:pt x="951832" y="91678"/>
                  </a:lnTo>
                  <a:lnTo>
                    <a:pt x="943103" y="87312"/>
                  </a:lnTo>
                  <a:lnTo>
                    <a:pt x="934771" y="83741"/>
                  </a:lnTo>
                  <a:lnTo>
                    <a:pt x="925646" y="80962"/>
                  </a:lnTo>
                  <a:lnTo>
                    <a:pt x="916917" y="78581"/>
                  </a:lnTo>
                  <a:lnTo>
                    <a:pt x="908188" y="76200"/>
                  </a:lnTo>
                  <a:lnTo>
                    <a:pt x="899459" y="74612"/>
                  </a:lnTo>
                  <a:lnTo>
                    <a:pt x="890334" y="73422"/>
                  </a:lnTo>
                  <a:lnTo>
                    <a:pt x="881208" y="73025"/>
                  </a:lnTo>
                  <a:lnTo>
                    <a:pt x="872479" y="73025"/>
                  </a:lnTo>
                  <a:lnTo>
                    <a:pt x="862957" y="73025"/>
                  </a:lnTo>
                  <a:lnTo>
                    <a:pt x="853832" y="73819"/>
                  </a:lnTo>
                  <a:lnTo>
                    <a:pt x="845103" y="74612"/>
                  </a:lnTo>
                  <a:lnTo>
                    <a:pt x="835581" y="76200"/>
                  </a:lnTo>
                  <a:lnTo>
                    <a:pt x="826455" y="78581"/>
                  </a:lnTo>
                  <a:lnTo>
                    <a:pt x="817330" y="80566"/>
                  </a:lnTo>
                  <a:lnTo>
                    <a:pt x="808204" y="82947"/>
                  </a:lnTo>
                  <a:lnTo>
                    <a:pt x="799079" y="86122"/>
                  </a:lnTo>
                  <a:lnTo>
                    <a:pt x="789953" y="89297"/>
                  </a:lnTo>
                  <a:lnTo>
                    <a:pt x="780828" y="93266"/>
                  </a:lnTo>
                  <a:lnTo>
                    <a:pt x="772099" y="96837"/>
                  </a:lnTo>
                  <a:lnTo>
                    <a:pt x="762973" y="101203"/>
                  </a:lnTo>
                  <a:lnTo>
                    <a:pt x="754244" y="105966"/>
                  </a:lnTo>
                  <a:lnTo>
                    <a:pt x="745516" y="110331"/>
                  </a:lnTo>
                  <a:lnTo>
                    <a:pt x="728058" y="120650"/>
                  </a:lnTo>
                  <a:lnTo>
                    <a:pt x="710998" y="132159"/>
                  </a:lnTo>
                  <a:lnTo>
                    <a:pt x="694334" y="143669"/>
                  </a:lnTo>
                  <a:lnTo>
                    <a:pt x="121807" y="584201"/>
                  </a:lnTo>
                  <a:lnTo>
                    <a:pt x="105539" y="595710"/>
                  </a:lnTo>
                  <a:lnTo>
                    <a:pt x="88479" y="607616"/>
                  </a:lnTo>
                  <a:lnTo>
                    <a:pt x="70228" y="619522"/>
                  </a:lnTo>
                  <a:lnTo>
                    <a:pt x="53167" y="630238"/>
                  </a:lnTo>
                  <a:lnTo>
                    <a:pt x="22616" y="649288"/>
                  </a:lnTo>
                  <a:lnTo>
                    <a:pt x="12300" y="656829"/>
                  </a:lnTo>
                  <a:lnTo>
                    <a:pt x="7936" y="660004"/>
                  </a:lnTo>
                  <a:lnTo>
                    <a:pt x="5556" y="661988"/>
                  </a:lnTo>
                  <a:lnTo>
                    <a:pt x="4762" y="653654"/>
                  </a:lnTo>
                  <a:lnTo>
                    <a:pt x="5556" y="644129"/>
                  </a:lnTo>
                  <a:lnTo>
                    <a:pt x="6746" y="635398"/>
                  </a:lnTo>
                  <a:lnTo>
                    <a:pt x="8333" y="626269"/>
                  </a:lnTo>
                  <a:lnTo>
                    <a:pt x="11110" y="616744"/>
                  </a:lnTo>
                  <a:lnTo>
                    <a:pt x="14284" y="607616"/>
                  </a:lnTo>
                  <a:lnTo>
                    <a:pt x="17855" y="598091"/>
                  </a:lnTo>
                  <a:lnTo>
                    <a:pt x="22616" y="589360"/>
                  </a:lnTo>
                  <a:lnTo>
                    <a:pt x="27774" y="580629"/>
                  </a:lnTo>
                  <a:lnTo>
                    <a:pt x="33726" y="571897"/>
                  </a:lnTo>
                  <a:lnTo>
                    <a:pt x="39677" y="562769"/>
                  </a:lnTo>
                  <a:lnTo>
                    <a:pt x="46422" y="554832"/>
                  </a:lnTo>
                  <a:lnTo>
                    <a:pt x="53564" y="546894"/>
                  </a:lnTo>
                  <a:lnTo>
                    <a:pt x="61499" y="538957"/>
                  </a:lnTo>
                  <a:lnTo>
                    <a:pt x="69434" y="531813"/>
                  </a:lnTo>
                  <a:lnTo>
                    <a:pt x="78163" y="525066"/>
                  </a:lnTo>
                  <a:lnTo>
                    <a:pt x="709807" y="48816"/>
                  </a:lnTo>
                  <a:lnTo>
                    <a:pt x="718139" y="42862"/>
                  </a:lnTo>
                  <a:lnTo>
                    <a:pt x="726471" y="37703"/>
                  </a:lnTo>
                  <a:lnTo>
                    <a:pt x="735200" y="32544"/>
                  </a:lnTo>
                  <a:lnTo>
                    <a:pt x="744722" y="27384"/>
                  </a:lnTo>
                  <a:lnTo>
                    <a:pt x="753848" y="23019"/>
                  </a:lnTo>
                  <a:lnTo>
                    <a:pt x="763370" y="19050"/>
                  </a:lnTo>
                  <a:lnTo>
                    <a:pt x="773686" y="15478"/>
                  </a:lnTo>
                  <a:lnTo>
                    <a:pt x="783208" y="12303"/>
                  </a:lnTo>
                  <a:lnTo>
                    <a:pt x="793524" y="9128"/>
                  </a:lnTo>
                  <a:lnTo>
                    <a:pt x="803840" y="6747"/>
                  </a:lnTo>
                  <a:lnTo>
                    <a:pt x="814156" y="4762"/>
                  </a:lnTo>
                  <a:lnTo>
                    <a:pt x="824868" y="2778"/>
                  </a:lnTo>
                  <a:lnTo>
                    <a:pt x="835184" y="1587"/>
                  </a:lnTo>
                  <a:lnTo>
                    <a:pt x="846293" y="794"/>
                  </a:lnTo>
                  <a:lnTo>
                    <a:pt x="856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KSO_Shape"/>
            <p:cNvSpPr/>
            <p:nvPr/>
          </p:nvSpPr>
          <p:spPr bwMode="auto">
            <a:xfrm>
              <a:off x="3572923" y="4950750"/>
              <a:ext cx="748438" cy="892986"/>
            </a:xfrm>
            <a:custGeom>
              <a:avLst/>
              <a:gdLst>
                <a:gd name="T0" fmla="*/ 1251661 w 1979613"/>
                <a:gd name="T1" fmla="*/ 630772 h 1979613"/>
                <a:gd name="T2" fmla="*/ 1216709 w 1979613"/>
                <a:gd name="T3" fmla="*/ 667596 h 1979613"/>
                <a:gd name="T4" fmla="*/ 1197644 w 1979613"/>
                <a:gd name="T5" fmla="*/ 734260 h 1979613"/>
                <a:gd name="T6" fmla="*/ 1069275 w 1979613"/>
                <a:gd name="T7" fmla="*/ 832987 h 1979613"/>
                <a:gd name="T8" fmla="*/ 1013034 w 1979613"/>
                <a:gd name="T9" fmla="*/ 865367 h 1979613"/>
                <a:gd name="T10" fmla="*/ 990475 w 1979613"/>
                <a:gd name="T11" fmla="*/ 907905 h 1979613"/>
                <a:gd name="T12" fmla="*/ 994288 w 1979613"/>
                <a:gd name="T13" fmla="*/ 1085676 h 1979613"/>
                <a:gd name="T14" fmla="*/ 1024791 w 1979613"/>
                <a:gd name="T15" fmla="*/ 1124405 h 1979613"/>
                <a:gd name="T16" fmla="*/ 1092471 w 1979613"/>
                <a:gd name="T17" fmla="*/ 1151071 h 1979613"/>
                <a:gd name="T18" fmla="*/ 1200821 w 1979613"/>
                <a:gd name="T19" fmla="*/ 1269479 h 1979613"/>
                <a:gd name="T20" fmla="*/ 1228783 w 1979613"/>
                <a:gd name="T21" fmla="*/ 1329160 h 1979613"/>
                <a:gd name="T22" fmla="*/ 1269137 w 1979613"/>
                <a:gd name="T23" fmla="*/ 1357095 h 1979613"/>
                <a:gd name="T24" fmla="*/ 1447073 w 1979613"/>
                <a:gd name="T25" fmla="*/ 1358683 h 1979613"/>
                <a:gd name="T26" fmla="*/ 1488380 w 1979613"/>
                <a:gd name="T27" fmla="*/ 1333287 h 1979613"/>
                <a:gd name="T28" fmla="*/ 1518884 w 1979613"/>
                <a:gd name="T29" fmla="*/ 1275193 h 1979613"/>
                <a:gd name="T30" fmla="*/ 1622468 w 1979613"/>
                <a:gd name="T31" fmla="*/ 1151706 h 1979613"/>
                <a:gd name="T32" fmla="*/ 1691737 w 1979613"/>
                <a:gd name="T33" fmla="*/ 1127580 h 1979613"/>
                <a:gd name="T34" fmla="*/ 1724464 w 1979613"/>
                <a:gd name="T35" fmla="*/ 1090121 h 1979613"/>
                <a:gd name="T36" fmla="*/ 1731455 w 1979613"/>
                <a:gd name="T37" fmla="*/ 912349 h 1979613"/>
                <a:gd name="T38" fmla="*/ 1711119 w 1979613"/>
                <a:gd name="T39" fmla="*/ 869493 h 1979613"/>
                <a:gd name="T40" fmla="*/ 1657420 w 1979613"/>
                <a:gd name="T41" fmla="*/ 834892 h 1979613"/>
                <a:gd name="T42" fmla="*/ 1523332 w 1979613"/>
                <a:gd name="T43" fmla="*/ 740609 h 1979613"/>
                <a:gd name="T44" fmla="*/ 1506809 w 1979613"/>
                <a:gd name="T45" fmla="*/ 672358 h 1979613"/>
                <a:gd name="T46" fmla="*/ 1473446 w 1979613"/>
                <a:gd name="T47" fmla="*/ 633629 h 1979613"/>
                <a:gd name="T48" fmla="*/ 1428009 w 1979613"/>
                <a:gd name="T49" fmla="*/ 618709 h 1979613"/>
                <a:gd name="T50" fmla="*/ 406941 w 1979613"/>
                <a:gd name="T51" fmla="*/ 1934840 h 1979613"/>
                <a:gd name="T52" fmla="*/ 309402 w 1979613"/>
                <a:gd name="T53" fmla="*/ 1846243 h 1979613"/>
                <a:gd name="T54" fmla="*/ 254615 w 1979613"/>
                <a:gd name="T55" fmla="*/ 1724303 h 1979613"/>
                <a:gd name="T56" fmla="*/ 104823 w 1979613"/>
                <a:gd name="T57" fmla="*/ 1607127 h 1979613"/>
                <a:gd name="T58" fmla="*/ 49719 w 1979613"/>
                <a:gd name="T59" fmla="*/ 1584263 h 1979613"/>
                <a:gd name="T60" fmla="*/ 12350 w 1979613"/>
                <a:gd name="T61" fmla="*/ 1538536 h 1979613"/>
                <a:gd name="T62" fmla="*/ 633 w 1979613"/>
                <a:gd name="T63" fmla="*/ 1478836 h 1979613"/>
                <a:gd name="T64" fmla="*/ 18051 w 1979613"/>
                <a:gd name="T65" fmla="*/ 1420724 h 1979613"/>
                <a:gd name="T66" fmla="*/ 59537 w 1979613"/>
                <a:gd name="T67" fmla="*/ 1379125 h 1979613"/>
                <a:gd name="T68" fmla="*/ 117490 w 1979613"/>
                <a:gd name="T69" fmla="*/ 1361024 h 1979613"/>
                <a:gd name="T70" fmla="*/ 86772 w 1979613"/>
                <a:gd name="T71" fmla="*/ 1107936 h 1979613"/>
                <a:gd name="T72" fmla="*/ 36419 w 1979613"/>
                <a:gd name="T73" fmla="*/ 1077451 h 1979613"/>
                <a:gd name="T74" fmla="*/ 5700 w 1979613"/>
                <a:gd name="T75" fmla="*/ 1026643 h 1979613"/>
                <a:gd name="T76" fmla="*/ 2850 w 1979613"/>
                <a:gd name="T77" fmla="*/ 965038 h 1979613"/>
                <a:gd name="T78" fmla="*/ 28185 w 1979613"/>
                <a:gd name="T79" fmla="*/ 911371 h 1979613"/>
                <a:gd name="T80" fmla="*/ 75688 w 1979613"/>
                <a:gd name="T81" fmla="*/ 875488 h 1979613"/>
                <a:gd name="T82" fmla="*/ 247015 w 1979613"/>
                <a:gd name="T83" fmla="*/ 618589 h 1979613"/>
                <a:gd name="T84" fmla="*/ 69987 w 1979613"/>
                <a:gd name="T85" fmla="*/ 606522 h 1979613"/>
                <a:gd name="T86" fmla="*/ 24701 w 1979613"/>
                <a:gd name="T87" fmla="*/ 568733 h 1979613"/>
                <a:gd name="T88" fmla="*/ 1583 w 1979613"/>
                <a:gd name="T89" fmla="*/ 513479 h 1979613"/>
                <a:gd name="T90" fmla="*/ 7600 w 1979613"/>
                <a:gd name="T91" fmla="*/ 452510 h 1979613"/>
                <a:gd name="T92" fmla="*/ 40852 w 1979613"/>
                <a:gd name="T93" fmla="*/ 402972 h 1979613"/>
                <a:gd name="T94" fmla="*/ 92789 w 1979613"/>
                <a:gd name="T95" fmla="*/ 374709 h 1979613"/>
                <a:gd name="T96" fmla="*/ 249865 w 1979613"/>
                <a:gd name="T97" fmla="*/ 282302 h 1979613"/>
                <a:gd name="T98" fmla="*/ 294518 w 1979613"/>
                <a:gd name="T99" fmla="*/ 155281 h 1979613"/>
                <a:gd name="T100" fmla="*/ 384773 w 1979613"/>
                <a:gd name="T101" fmla="*/ 59381 h 1979613"/>
                <a:gd name="T102" fmla="*/ 741363 w 1979613"/>
                <a:gd name="T103" fmla="*/ 0 h 1979613"/>
                <a:gd name="T104" fmla="*/ 1795321 w 1979613"/>
                <a:gd name="T105" fmla="*/ 32380 h 1979613"/>
                <a:gd name="T106" fmla="*/ 1915111 w 1979613"/>
                <a:gd name="T107" fmla="*/ 130472 h 1979613"/>
                <a:gd name="T108" fmla="*/ 1975800 w 1979613"/>
                <a:gd name="T109" fmla="*/ 275546 h 1979613"/>
                <a:gd name="T110" fmla="*/ 1965315 w 1979613"/>
                <a:gd name="T111" fmla="*/ 1751685 h 1979613"/>
                <a:gd name="T112" fmla="*/ 1884290 w 1979613"/>
                <a:gd name="T113" fmla="*/ 1884378 h 1979613"/>
                <a:gd name="T114" fmla="*/ 1751155 w 1979613"/>
                <a:gd name="T115" fmla="*/ 196501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79613" h="1979613">
                  <a:moveTo>
                    <a:pt x="1292650" y="618709"/>
                  </a:moveTo>
                  <a:lnTo>
                    <a:pt x="1287883" y="619026"/>
                  </a:lnTo>
                  <a:lnTo>
                    <a:pt x="1282799" y="619344"/>
                  </a:lnTo>
                  <a:lnTo>
                    <a:pt x="1278033" y="620296"/>
                  </a:lnTo>
                  <a:lnTo>
                    <a:pt x="1273585" y="621566"/>
                  </a:lnTo>
                  <a:lnTo>
                    <a:pt x="1269137" y="622518"/>
                  </a:lnTo>
                  <a:lnTo>
                    <a:pt x="1264370" y="624105"/>
                  </a:lnTo>
                  <a:lnTo>
                    <a:pt x="1260240" y="626010"/>
                  </a:lnTo>
                  <a:lnTo>
                    <a:pt x="1255791" y="628550"/>
                  </a:lnTo>
                  <a:lnTo>
                    <a:pt x="1251661" y="630772"/>
                  </a:lnTo>
                  <a:lnTo>
                    <a:pt x="1247530" y="633629"/>
                  </a:lnTo>
                  <a:lnTo>
                    <a:pt x="1243717" y="636168"/>
                  </a:lnTo>
                  <a:lnTo>
                    <a:pt x="1239904" y="639343"/>
                  </a:lnTo>
                  <a:lnTo>
                    <a:pt x="1235773" y="642835"/>
                  </a:lnTo>
                  <a:lnTo>
                    <a:pt x="1232278" y="646644"/>
                  </a:lnTo>
                  <a:lnTo>
                    <a:pt x="1228783" y="650454"/>
                  </a:lnTo>
                  <a:lnTo>
                    <a:pt x="1225605" y="654263"/>
                  </a:lnTo>
                  <a:lnTo>
                    <a:pt x="1222428" y="658707"/>
                  </a:lnTo>
                  <a:lnTo>
                    <a:pt x="1219251" y="662834"/>
                  </a:lnTo>
                  <a:lnTo>
                    <a:pt x="1216709" y="667596"/>
                  </a:lnTo>
                  <a:lnTo>
                    <a:pt x="1214167" y="672358"/>
                  </a:lnTo>
                  <a:lnTo>
                    <a:pt x="1209083" y="682516"/>
                  </a:lnTo>
                  <a:lnTo>
                    <a:pt x="1205270" y="692992"/>
                  </a:lnTo>
                  <a:lnTo>
                    <a:pt x="1203681" y="698706"/>
                  </a:lnTo>
                  <a:lnTo>
                    <a:pt x="1202092" y="704102"/>
                  </a:lnTo>
                  <a:lnTo>
                    <a:pt x="1200821" y="709817"/>
                  </a:lnTo>
                  <a:lnTo>
                    <a:pt x="1199868" y="715848"/>
                  </a:lnTo>
                  <a:lnTo>
                    <a:pt x="1198915" y="722197"/>
                  </a:lnTo>
                  <a:lnTo>
                    <a:pt x="1198279" y="727911"/>
                  </a:lnTo>
                  <a:lnTo>
                    <a:pt x="1197644" y="734260"/>
                  </a:lnTo>
                  <a:lnTo>
                    <a:pt x="1197644" y="740609"/>
                  </a:lnTo>
                  <a:lnTo>
                    <a:pt x="1197644" y="827590"/>
                  </a:lnTo>
                  <a:lnTo>
                    <a:pt x="1110900" y="827590"/>
                  </a:lnTo>
                  <a:lnTo>
                    <a:pt x="1104545" y="827590"/>
                  </a:lnTo>
                  <a:lnTo>
                    <a:pt x="1098508" y="827908"/>
                  </a:lnTo>
                  <a:lnTo>
                    <a:pt x="1092471" y="828543"/>
                  </a:lnTo>
                  <a:lnTo>
                    <a:pt x="1086433" y="829495"/>
                  </a:lnTo>
                  <a:lnTo>
                    <a:pt x="1080396" y="830130"/>
                  </a:lnTo>
                  <a:lnTo>
                    <a:pt x="1074677" y="831717"/>
                  </a:lnTo>
                  <a:lnTo>
                    <a:pt x="1069275" y="832987"/>
                  </a:lnTo>
                  <a:lnTo>
                    <a:pt x="1063238" y="834892"/>
                  </a:lnTo>
                  <a:lnTo>
                    <a:pt x="1052753" y="838701"/>
                  </a:lnTo>
                  <a:lnTo>
                    <a:pt x="1042902" y="843463"/>
                  </a:lnTo>
                  <a:lnTo>
                    <a:pt x="1037819" y="846320"/>
                  </a:lnTo>
                  <a:lnTo>
                    <a:pt x="1033370" y="849177"/>
                  </a:lnTo>
                  <a:lnTo>
                    <a:pt x="1028922" y="852034"/>
                  </a:lnTo>
                  <a:lnTo>
                    <a:pt x="1024791" y="855208"/>
                  </a:lnTo>
                  <a:lnTo>
                    <a:pt x="1020660" y="858383"/>
                  </a:lnTo>
                  <a:lnTo>
                    <a:pt x="1017165" y="861875"/>
                  </a:lnTo>
                  <a:lnTo>
                    <a:pt x="1013034" y="865367"/>
                  </a:lnTo>
                  <a:lnTo>
                    <a:pt x="1009857" y="869493"/>
                  </a:lnTo>
                  <a:lnTo>
                    <a:pt x="1006680" y="872985"/>
                  </a:lnTo>
                  <a:lnTo>
                    <a:pt x="1003820" y="876795"/>
                  </a:lnTo>
                  <a:lnTo>
                    <a:pt x="1000960" y="881239"/>
                  </a:lnTo>
                  <a:lnTo>
                    <a:pt x="998736" y="885366"/>
                  </a:lnTo>
                  <a:lnTo>
                    <a:pt x="996194" y="889810"/>
                  </a:lnTo>
                  <a:lnTo>
                    <a:pt x="994288" y="893937"/>
                  </a:lnTo>
                  <a:lnTo>
                    <a:pt x="992699" y="898381"/>
                  </a:lnTo>
                  <a:lnTo>
                    <a:pt x="991428" y="903143"/>
                  </a:lnTo>
                  <a:lnTo>
                    <a:pt x="990475" y="907905"/>
                  </a:lnTo>
                  <a:lnTo>
                    <a:pt x="989521" y="912349"/>
                  </a:lnTo>
                  <a:lnTo>
                    <a:pt x="989204" y="917111"/>
                  </a:lnTo>
                  <a:lnTo>
                    <a:pt x="988886" y="922190"/>
                  </a:lnTo>
                  <a:lnTo>
                    <a:pt x="988886" y="1057423"/>
                  </a:lnTo>
                  <a:lnTo>
                    <a:pt x="989204" y="1062185"/>
                  </a:lnTo>
                  <a:lnTo>
                    <a:pt x="989521" y="1067264"/>
                  </a:lnTo>
                  <a:lnTo>
                    <a:pt x="990475" y="1072026"/>
                  </a:lnTo>
                  <a:lnTo>
                    <a:pt x="991428" y="1076788"/>
                  </a:lnTo>
                  <a:lnTo>
                    <a:pt x="992699" y="1081232"/>
                  </a:lnTo>
                  <a:lnTo>
                    <a:pt x="994288" y="1085676"/>
                  </a:lnTo>
                  <a:lnTo>
                    <a:pt x="996194" y="1090121"/>
                  </a:lnTo>
                  <a:lnTo>
                    <a:pt x="998736" y="1094247"/>
                  </a:lnTo>
                  <a:lnTo>
                    <a:pt x="1000960" y="1098692"/>
                  </a:lnTo>
                  <a:lnTo>
                    <a:pt x="1003820" y="1102501"/>
                  </a:lnTo>
                  <a:lnTo>
                    <a:pt x="1006680" y="1106945"/>
                  </a:lnTo>
                  <a:lnTo>
                    <a:pt x="1009857" y="1110437"/>
                  </a:lnTo>
                  <a:lnTo>
                    <a:pt x="1013034" y="1114247"/>
                  </a:lnTo>
                  <a:lnTo>
                    <a:pt x="1017165" y="1117739"/>
                  </a:lnTo>
                  <a:lnTo>
                    <a:pt x="1020660" y="1121231"/>
                  </a:lnTo>
                  <a:lnTo>
                    <a:pt x="1024791" y="1124405"/>
                  </a:lnTo>
                  <a:lnTo>
                    <a:pt x="1028922" y="1127580"/>
                  </a:lnTo>
                  <a:lnTo>
                    <a:pt x="1033370" y="1130754"/>
                  </a:lnTo>
                  <a:lnTo>
                    <a:pt x="1037819" y="1133294"/>
                  </a:lnTo>
                  <a:lnTo>
                    <a:pt x="1042902" y="1136151"/>
                  </a:lnTo>
                  <a:lnTo>
                    <a:pt x="1052753" y="1140912"/>
                  </a:lnTo>
                  <a:lnTo>
                    <a:pt x="1063238" y="1144722"/>
                  </a:lnTo>
                  <a:lnTo>
                    <a:pt x="1074677" y="1147896"/>
                  </a:lnTo>
                  <a:lnTo>
                    <a:pt x="1080396" y="1149166"/>
                  </a:lnTo>
                  <a:lnTo>
                    <a:pt x="1086433" y="1150436"/>
                  </a:lnTo>
                  <a:lnTo>
                    <a:pt x="1092471" y="1151071"/>
                  </a:lnTo>
                  <a:lnTo>
                    <a:pt x="1098508" y="1151706"/>
                  </a:lnTo>
                  <a:lnTo>
                    <a:pt x="1104545" y="1152341"/>
                  </a:lnTo>
                  <a:lnTo>
                    <a:pt x="1110900" y="1152341"/>
                  </a:lnTo>
                  <a:lnTo>
                    <a:pt x="1197644" y="1152341"/>
                  </a:lnTo>
                  <a:lnTo>
                    <a:pt x="1197644" y="1239322"/>
                  </a:lnTo>
                  <a:lnTo>
                    <a:pt x="1197644" y="1245353"/>
                  </a:lnTo>
                  <a:lnTo>
                    <a:pt x="1198279" y="1251702"/>
                  </a:lnTo>
                  <a:lnTo>
                    <a:pt x="1198915" y="1257734"/>
                  </a:lnTo>
                  <a:lnTo>
                    <a:pt x="1199868" y="1263448"/>
                  </a:lnTo>
                  <a:lnTo>
                    <a:pt x="1200821" y="1269479"/>
                  </a:lnTo>
                  <a:lnTo>
                    <a:pt x="1202092" y="1275193"/>
                  </a:lnTo>
                  <a:lnTo>
                    <a:pt x="1203681" y="1281225"/>
                  </a:lnTo>
                  <a:lnTo>
                    <a:pt x="1205270" y="1286622"/>
                  </a:lnTo>
                  <a:lnTo>
                    <a:pt x="1209083" y="1297097"/>
                  </a:lnTo>
                  <a:lnTo>
                    <a:pt x="1214167" y="1307256"/>
                  </a:lnTo>
                  <a:lnTo>
                    <a:pt x="1216709" y="1312018"/>
                  </a:lnTo>
                  <a:lnTo>
                    <a:pt x="1219251" y="1316779"/>
                  </a:lnTo>
                  <a:lnTo>
                    <a:pt x="1222428" y="1321224"/>
                  </a:lnTo>
                  <a:lnTo>
                    <a:pt x="1225605" y="1325350"/>
                  </a:lnTo>
                  <a:lnTo>
                    <a:pt x="1228783" y="1329160"/>
                  </a:lnTo>
                  <a:lnTo>
                    <a:pt x="1232278" y="1333287"/>
                  </a:lnTo>
                  <a:lnTo>
                    <a:pt x="1235773" y="1336779"/>
                  </a:lnTo>
                  <a:lnTo>
                    <a:pt x="1239904" y="1340271"/>
                  </a:lnTo>
                  <a:lnTo>
                    <a:pt x="1243717" y="1343445"/>
                  </a:lnTo>
                  <a:lnTo>
                    <a:pt x="1247530" y="1346302"/>
                  </a:lnTo>
                  <a:lnTo>
                    <a:pt x="1251661" y="1348842"/>
                  </a:lnTo>
                  <a:lnTo>
                    <a:pt x="1255791" y="1351699"/>
                  </a:lnTo>
                  <a:lnTo>
                    <a:pt x="1260240" y="1353603"/>
                  </a:lnTo>
                  <a:lnTo>
                    <a:pt x="1264370" y="1355508"/>
                  </a:lnTo>
                  <a:lnTo>
                    <a:pt x="1269137" y="1357095"/>
                  </a:lnTo>
                  <a:lnTo>
                    <a:pt x="1273585" y="1358683"/>
                  </a:lnTo>
                  <a:lnTo>
                    <a:pt x="1278033" y="1359635"/>
                  </a:lnTo>
                  <a:lnTo>
                    <a:pt x="1282799" y="1360270"/>
                  </a:lnTo>
                  <a:lnTo>
                    <a:pt x="1287883" y="1360905"/>
                  </a:lnTo>
                  <a:lnTo>
                    <a:pt x="1292650" y="1360905"/>
                  </a:lnTo>
                  <a:lnTo>
                    <a:pt x="1428009" y="1360905"/>
                  </a:lnTo>
                  <a:lnTo>
                    <a:pt x="1433093" y="1360905"/>
                  </a:lnTo>
                  <a:lnTo>
                    <a:pt x="1437859" y="1360270"/>
                  </a:lnTo>
                  <a:lnTo>
                    <a:pt x="1442625" y="1359635"/>
                  </a:lnTo>
                  <a:lnTo>
                    <a:pt x="1447073" y="1358683"/>
                  </a:lnTo>
                  <a:lnTo>
                    <a:pt x="1451839" y="1357095"/>
                  </a:lnTo>
                  <a:lnTo>
                    <a:pt x="1456288" y="1355508"/>
                  </a:lnTo>
                  <a:lnTo>
                    <a:pt x="1461054" y="1353603"/>
                  </a:lnTo>
                  <a:lnTo>
                    <a:pt x="1465185" y="1351699"/>
                  </a:lnTo>
                  <a:lnTo>
                    <a:pt x="1468998" y="1348842"/>
                  </a:lnTo>
                  <a:lnTo>
                    <a:pt x="1473446" y="1346302"/>
                  </a:lnTo>
                  <a:lnTo>
                    <a:pt x="1477259" y="1343445"/>
                  </a:lnTo>
                  <a:lnTo>
                    <a:pt x="1481390" y="1340271"/>
                  </a:lnTo>
                  <a:lnTo>
                    <a:pt x="1484885" y="1336779"/>
                  </a:lnTo>
                  <a:lnTo>
                    <a:pt x="1488380" y="1333287"/>
                  </a:lnTo>
                  <a:lnTo>
                    <a:pt x="1491875" y="1329160"/>
                  </a:lnTo>
                  <a:lnTo>
                    <a:pt x="1495371" y="1325350"/>
                  </a:lnTo>
                  <a:lnTo>
                    <a:pt x="1498548" y="1321224"/>
                  </a:lnTo>
                  <a:lnTo>
                    <a:pt x="1501408" y="1316779"/>
                  </a:lnTo>
                  <a:lnTo>
                    <a:pt x="1503950" y="1312018"/>
                  </a:lnTo>
                  <a:lnTo>
                    <a:pt x="1506809" y="1307256"/>
                  </a:lnTo>
                  <a:lnTo>
                    <a:pt x="1511575" y="1297097"/>
                  </a:lnTo>
                  <a:lnTo>
                    <a:pt x="1515388" y="1286622"/>
                  </a:lnTo>
                  <a:lnTo>
                    <a:pt x="1517295" y="1281225"/>
                  </a:lnTo>
                  <a:lnTo>
                    <a:pt x="1518884" y="1275193"/>
                  </a:lnTo>
                  <a:lnTo>
                    <a:pt x="1520155" y="1269479"/>
                  </a:lnTo>
                  <a:lnTo>
                    <a:pt x="1521426" y="1263448"/>
                  </a:lnTo>
                  <a:lnTo>
                    <a:pt x="1522061" y="1257734"/>
                  </a:lnTo>
                  <a:lnTo>
                    <a:pt x="1522379" y="1251702"/>
                  </a:lnTo>
                  <a:lnTo>
                    <a:pt x="1523014" y="1245353"/>
                  </a:lnTo>
                  <a:lnTo>
                    <a:pt x="1523332" y="1239322"/>
                  </a:lnTo>
                  <a:lnTo>
                    <a:pt x="1523332" y="1152341"/>
                  </a:lnTo>
                  <a:lnTo>
                    <a:pt x="1610394" y="1152341"/>
                  </a:lnTo>
                  <a:lnTo>
                    <a:pt x="1616749" y="1152341"/>
                  </a:lnTo>
                  <a:lnTo>
                    <a:pt x="1622468" y="1151706"/>
                  </a:lnTo>
                  <a:lnTo>
                    <a:pt x="1628823" y="1151071"/>
                  </a:lnTo>
                  <a:lnTo>
                    <a:pt x="1634543" y="1150436"/>
                  </a:lnTo>
                  <a:lnTo>
                    <a:pt x="1640580" y="1149166"/>
                  </a:lnTo>
                  <a:lnTo>
                    <a:pt x="1646299" y="1147896"/>
                  </a:lnTo>
                  <a:lnTo>
                    <a:pt x="1657420" y="1144722"/>
                  </a:lnTo>
                  <a:lnTo>
                    <a:pt x="1668223" y="1140912"/>
                  </a:lnTo>
                  <a:lnTo>
                    <a:pt x="1678074" y="1136151"/>
                  </a:lnTo>
                  <a:lnTo>
                    <a:pt x="1682840" y="1133294"/>
                  </a:lnTo>
                  <a:lnTo>
                    <a:pt x="1687606" y="1130754"/>
                  </a:lnTo>
                  <a:lnTo>
                    <a:pt x="1691737" y="1127580"/>
                  </a:lnTo>
                  <a:lnTo>
                    <a:pt x="1696185" y="1124405"/>
                  </a:lnTo>
                  <a:lnTo>
                    <a:pt x="1699998" y="1121231"/>
                  </a:lnTo>
                  <a:lnTo>
                    <a:pt x="1704129" y="1117739"/>
                  </a:lnTo>
                  <a:lnTo>
                    <a:pt x="1707624" y="1114247"/>
                  </a:lnTo>
                  <a:lnTo>
                    <a:pt x="1711119" y="1110437"/>
                  </a:lnTo>
                  <a:lnTo>
                    <a:pt x="1714296" y="1106945"/>
                  </a:lnTo>
                  <a:lnTo>
                    <a:pt x="1717474" y="1102501"/>
                  </a:lnTo>
                  <a:lnTo>
                    <a:pt x="1719698" y="1098692"/>
                  </a:lnTo>
                  <a:lnTo>
                    <a:pt x="1722558" y="1094247"/>
                  </a:lnTo>
                  <a:lnTo>
                    <a:pt x="1724464" y="1090121"/>
                  </a:lnTo>
                  <a:lnTo>
                    <a:pt x="1726371" y="1085676"/>
                  </a:lnTo>
                  <a:lnTo>
                    <a:pt x="1727959" y="1081232"/>
                  </a:lnTo>
                  <a:lnTo>
                    <a:pt x="1729548" y="1076788"/>
                  </a:lnTo>
                  <a:lnTo>
                    <a:pt x="1730819" y="1072026"/>
                  </a:lnTo>
                  <a:lnTo>
                    <a:pt x="1731455" y="1067264"/>
                  </a:lnTo>
                  <a:lnTo>
                    <a:pt x="1731772" y="1062185"/>
                  </a:lnTo>
                  <a:lnTo>
                    <a:pt x="1731772" y="1057423"/>
                  </a:lnTo>
                  <a:lnTo>
                    <a:pt x="1731772" y="922190"/>
                  </a:lnTo>
                  <a:lnTo>
                    <a:pt x="1731772" y="917111"/>
                  </a:lnTo>
                  <a:lnTo>
                    <a:pt x="1731455" y="912349"/>
                  </a:lnTo>
                  <a:lnTo>
                    <a:pt x="1730819" y="907905"/>
                  </a:lnTo>
                  <a:lnTo>
                    <a:pt x="1729548" y="903143"/>
                  </a:lnTo>
                  <a:lnTo>
                    <a:pt x="1727959" y="898381"/>
                  </a:lnTo>
                  <a:lnTo>
                    <a:pt x="1726371" y="893937"/>
                  </a:lnTo>
                  <a:lnTo>
                    <a:pt x="1724464" y="889810"/>
                  </a:lnTo>
                  <a:lnTo>
                    <a:pt x="1722558" y="885366"/>
                  </a:lnTo>
                  <a:lnTo>
                    <a:pt x="1719698" y="881239"/>
                  </a:lnTo>
                  <a:lnTo>
                    <a:pt x="1717474" y="876795"/>
                  </a:lnTo>
                  <a:lnTo>
                    <a:pt x="1714296" y="872985"/>
                  </a:lnTo>
                  <a:lnTo>
                    <a:pt x="1711119" y="869493"/>
                  </a:lnTo>
                  <a:lnTo>
                    <a:pt x="1707624" y="865367"/>
                  </a:lnTo>
                  <a:lnTo>
                    <a:pt x="1704129" y="861875"/>
                  </a:lnTo>
                  <a:lnTo>
                    <a:pt x="1699998" y="858383"/>
                  </a:lnTo>
                  <a:lnTo>
                    <a:pt x="1696185" y="855208"/>
                  </a:lnTo>
                  <a:lnTo>
                    <a:pt x="1691737" y="852034"/>
                  </a:lnTo>
                  <a:lnTo>
                    <a:pt x="1687606" y="849177"/>
                  </a:lnTo>
                  <a:lnTo>
                    <a:pt x="1682840" y="846320"/>
                  </a:lnTo>
                  <a:lnTo>
                    <a:pt x="1678074" y="843463"/>
                  </a:lnTo>
                  <a:lnTo>
                    <a:pt x="1668223" y="838701"/>
                  </a:lnTo>
                  <a:lnTo>
                    <a:pt x="1657420" y="834892"/>
                  </a:lnTo>
                  <a:lnTo>
                    <a:pt x="1652019" y="832987"/>
                  </a:lnTo>
                  <a:lnTo>
                    <a:pt x="1646299" y="831717"/>
                  </a:lnTo>
                  <a:lnTo>
                    <a:pt x="1640580" y="830130"/>
                  </a:lnTo>
                  <a:lnTo>
                    <a:pt x="1634543" y="829495"/>
                  </a:lnTo>
                  <a:lnTo>
                    <a:pt x="1628823" y="828543"/>
                  </a:lnTo>
                  <a:lnTo>
                    <a:pt x="1622468" y="827908"/>
                  </a:lnTo>
                  <a:lnTo>
                    <a:pt x="1616749" y="827590"/>
                  </a:lnTo>
                  <a:lnTo>
                    <a:pt x="1610394" y="827590"/>
                  </a:lnTo>
                  <a:lnTo>
                    <a:pt x="1523332" y="827590"/>
                  </a:lnTo>
                  <a:lnTo>
                    <a:pt x="1523332" y="740609"/>
                  </a:lnTo>
                  <a:lnTo>
                    <a:pt x="1523014" y="734260"/>
                  </a:lnTo>
                  <a:lnTo>
                    <a:pt x="1522379" y="727911"/>
                  </a:lnTo>
                  <a:lnTo>
                    <a:pt x="1522061" y="722197"/>
                  </a:lnTo>
                  <a:lnTo>
                    <a:pt x="1521426" y="715848"/>
                  </a:lnTo>
                  <a:lnTo>
                    <a:pt x="1520155" y="709817"/>
                  </a:lnTo>
                  <a:lnTo>
                    <a:pt x="1518884" y="704102"/>
                  </a:lnTo>
                  <a:lnTo>
                    <a:pt x="1517295" y="698706"/>
                  </a:lnTo>
                  <a:lnTo>
                    <a:pt x="1515388" y="692992"/>
                  </a:lnTo>
                  <a:lnTo>
                    <a:pt x="1511575" y="682516"/>
                  </a:lnTo>
                  <a:lnTo>
                    <a:pt x="1506809" y="672358"/>
                  </a:lnTo>
                  <a:lnTo>
                    <a:pt x="1503950" y="667596"/>
                  </a:lnTo>
                  <a:lnTo>
                    <a:pt x="1501408" y="662834"/>
                  </a:lnTo>
                  <a:lnTo>
                    <a:pt x="1498548" y="658707"/>
                  </a:lnTo>
                  <a:lnTo>
                    <a:pt x="1495371" y="654263"/>
                  </a:lnTo>
                  <a:lnTo>
                    <a:pt x="1491875" y="650454"/>
                  </a:lnTo>
                  <a:lnTo>
                    <a:pt x="1488380" y="646644"/>
                  </a:lnTo>
                  <a:lnTo>
                    <a:pt x="1484885" y="642835"/>
                  </a:lnTo>
                  <a:lnTo>
                    <a:pt x="1481390" y="639343"/>
                  </a:lnTo>
                  <a:lnTo>
                    <a:pt x="1477259" y="636168"/>
                  </a:lnTo>
                  <a:lnTo>
                    <a:pt x="1473446" y="633629"/>
                  </a:lnTo>
                  <a:lnTo>
                    <a:pt x="1468998" y="630772"/>
                  </a:lnTo>
                  <a:lnTo>
                    <a:pt x="1465185" y="628550"/>
                  </a:lnTo>
                  <a:lnTo>
                    <a:pt x="1461054" y="626010"/>
                  </a:lnTo>
                  <a:lnTo>
                    <a:pt x="1456288" y="624105"/>
                  </a:lnTo>
                  <a:lnTo>
                    <a:pt x="1451839" y="622518"/>
                  </a:lnTo>
                  <a:lnTo>
                    <a:pt x="1447073" y="621566"/>
                  </a:lnTo>
                  <a:lnTo>
                    <a:pt x="1442625" y="620296"/>
                  </a:lnTo>
                  <a:lnTo>
                    <a:pt x="1437859" y="619344"/>
                  </a:lnTo>
                  <a:lnTo>
                    <a:pt x="1433093" y="619026"/>
                  </a:lnTo>
                  <a:lnTo>
                    <a:pt x="1428009" y="618709"/>
                  </a:lnTo>
                  <a:lnTo>
                    <a:pt x="1292650" y="618709"/>
                  </a:lnTo>
                  <a:close/>
                  <a:moveTo>
                    <a:pt x="493713" y="9525"/>
                  </a:moveTo>
                  <a:lnTo>
                    <a:pt x="493713" y="1970088"/>
                  </a:lnTo>
                  <a:lnTo>
                    <a:pt x="480412" y="1966595"/>
                  </a:lnTo>
                  <a:lnTo>
                    <a:pt x="467428" y="1962785"/>
                  </a:lnTo>
                  <a:lnTo>
                    <a:pt x="455077" y="1958021"/>
                  </a:lnTo>
                  <a:lnTo>
                    <a:pt x="442410" y="1952940"/>
                  </a:lnTo>
                  <a:lnTo>
                    <a:pt x="430376" y="1947542"/>
                  </a:lnTo>
                  <a:lnTo>
                    <a:pt x="418342" y="1941509"/>
                  </a:lnTo>
                  <a:lnTo>
                    <a:pt x="406941" y="1934840"/>
                  </a:lnTo>
                  <a:lnTo>
                    <a:pt x="395540" y="1927854"/>
                  </a:lnTo>
                  <a:lnTo>
                    <a:pt x="384773" y="1920233"/>
                  </a:lnTo>
                  <a:lnTo>
                    <a:pt x="373689" y="1912611"/>
                  </a:lnTo>
                  <a:lnTo>
                    <a:pt x="363555" y="1904355"/>
                  </a:lnTo>
                  <a:lnTo>
                    <a:pt x="353421" y="1895781"/>
                  </a:lnTo>
                  <a:lnTo>
                    <a:pt x="343921" y="1886255"/>
                  </a:lnTo>
                  <a:lnTo>
                    <a:pt x="334737" y="1876728"/>
                  </a:lnTo>
                  <a:lnTo>
                    <a:pt x="325553" y="1867201"/>
                  </a:lnTo>
                  <a:lnTo>
                    <a:pt x="317319" y="1857040"/>
                  </a:lnTo>
                  <a:lnTo>
                    <a:pt x="309402" y="1846243"/>
                  </a:lnTo>
                  <a:lnTo>
                    <a:pt x="301801" y="1835446"/>
                  </a:lnTo>
                  <a:lnTo>
                    <a:pt x="294518" y="1824332"/>
                  </a:lnTo>
                  <a:lnTo>
                    <a:pt x="287867" y="1812583"/>
                  </a:lnTo>
                  <a:lnTo>
                    <a:pt x="281534" y="1800833"/>
                  </a:lnTo>
                  <a:lnTo>
                    <a:pt x="275517" y="1788766"/>
                  </a:lnTo>
                  <a:lnTo>
                    <a:pt x="270450" y="1776699"/>
                  </a:lnTo>
                  <a:lnTo>
                    <a:pt x="265383" y="1763997"/>
                  </a:lnTo>
                  <a:lnTo>
                    <a:pt x="261582" y="1750978"/>
                  </a:lnTo>
                  <a:lnTo>
                    <a:pt x="257782" y="1737640"/>
                  </a:lnTo>
                  <a:lnTo>
                    <a:pt x="254615" y="1724303"/>
                  </a:lnTo>
                  <a:lnTo>
                    <a:pt x="251765" y="1710966"/>
                  </a:lnTo>
                  <a:lnTo>
                    <a:pt x="249865" y="1697311"/>
                  </a:lnTo>
                  <a:lnTo>
                    <a:pt x="248281" y="1683339"/>
                  </a:lnTo>
                  <a:lnTo>
                    <a:pt x="247648" y="1669049"/>
                  </a:lnTo>
                  <a:lnTo>
                    <a:pt x="247015" y="1655077"/>
                  </a:lnTo>
                  <a:lnTo>
                    <a:pt x="247015" y="1608715"/>
                  </a:lnTo>
                  <a:lnTo>
                    <a:pt x="123507" y="1608715"/>
                  </a:lnTo>
                  <a:lnTo>
                    <a:pt x="117490" y="1608397"/>
                  </a:lnTo>
                  <a:lnTo>
                    <a:pt x="111156" y="1608079"/>
                  </a:lnTo>
                  <a:lnTo>
                    <a:pt x="104823" y="1607127"/>
                  </a:lnTo>
                  <a:lnTo>
                    <a:pt x="98489" y="1606174"/>
                  </a:lnTo>
                  <a:lnTo>
                    <a:pt x="92789" y="1604904"/>
                  </a:lnTo>
                  <a:lnTo>
                    <a:pt x="86772" y="1602999"/>
                  </a:lnTo>
                  <a:lnTo>
                    <a:pt x="81071" y="1601093"/>
                  </a:lnTo>
                  <a:lnTo>
                    <a:pt x="75688" y="1599188"/>
                  </a:lnTo>
                  <a:lnTo>
                    <a:pt x="69987" y="1596330"/>
                  </a:lnTo>
                  <a:lnTo>
                    <a:pt x="64604" y="1593472"/>
                  </a:lnTo>
                  <a:lnTo>
                    <a:pt x="59537" y="1590932"/>
                  </a:lnTo>
                  <a:lnTo>
                    <a:pt x="54470" y="1587756"/>
                  </a:lnTo>
                  <a:lnTo>
                    <a:pt x="49719" y="1584263"/>
                  </a:lnTo>
                  <a:lnTo>
                    <a:pt x="44969" y="1580135"/>
                  </a:lnTo>
                  <a:lnTo>
                    <a:pt x="40852" y="1576324"/>
                  </a:lnTo>
                  <a:lnTo>
                    <a:pt x="36419" y="1572514"/>
                  </a:lnTo>
                  <a:lnTo>
                    <a:pt x="32302" y="1568068"/>
                  </a:lnTo>
                  <a:lnTo>
                    <a:pt x="28185" y="1563622"/>
                  </a:lnTo>
                  <a:lnTo>
                    <a:pt x="24701" y="1559177"/>
                  </a:lnTo>
                  <a:lnTo>
                    <a:pt x="21218" y="1554096"/>
                  </a:lnTo>
                  <a:lnTo>
                    <a:pt x="18051" y="1549015"/>
                  </a:lnTo>
                  <a:lnTo>
                    <a:pt x="14884" y="1543934"/>
                  </a:lnTo>
                  <a:lnTo>
                    <a:pt x="12350" y="1538536"/>
                  </a:lnTo>
                  <a:lnTo>
                    <a:pt x="9817" y="1533137"/>
                  </a:lnTo>
                  <a:lnTo>
                    <a:pt x="7600" y="1527421"/>
                  </a:lnTo>
                  <a:lnTo>
                    <a:pt x="5700" y="1521705"/>
                  </a:lnTo>
                  <a:lnTo>
                    <a:pt x="4117" y="1515990"/>
                  </a:lnTo>
                  <a:lnTo>
                    <a:pt x="2850" y="1509639"/>
                  </a:lnTo>
                  <a:lnTo>
                    <a:pt x="1583" y="1503923"/>
                  </a:lnTo>
                  <a:lnTo>
                    <a:pt x="950" y="1497572"/>
                  </a:lnTo>
                  <a:lnTo>
                    <a:pt x="633" y="1491221"/>
                  </a:lnTo>
                  <a:lnTo>
                    <a:pt x="0" y="1484869"/>
                  </a:lnTo>
                  <a:lnTo>
                    <a:pt x="633" y="1478836"/>
                  </a:lnTo>
                  <a:lnTo>
                    <a:pt x="950" y="1472485"/>
                  </a:lnTo>
                  <a:lnTo>
                    <a:pt x="1583" y="1466134"/>
                  </a:lnTo>
                  <a:lnTo>
                    <a:pt x="2850" y="1459783"/>
                  </a:lnTo>
                  <a:lnTo>
                    <a:pt x="4117" y="1454067"/>
                  </a:lnTo>
                  <a:lnTo>
                    <a:pt x="5700" y="1448034"/>
                  </a:lnTo>
                  <a:lnTo>
                    <a:pt x="7600" y="1442318"/>
                  </a:lnTo>
                  <a:lnTo>
                    <a:pt x="9817" y="1436919"/>
                  </a:lnTo>
                  <a:lnTo>
                    <a:pt x="12350" y="1431203"/>
                  </a:lnTo>
                  <a:lnTo>
                    <a:pt x="14884" y="1425805"/>
                  </a:lnTo>
                  <a:lnTo>
                    <a:pt x="18051" y="1420724"/>
                  </a:lnTo>
                  <a:lnTo>
                    <a:pt x="21218" y="1415643"/>
                  </a:lnTo>
                  <a:lnTo>
                    <a:pt x="24701" y="1410880"/>
                  </a:lnTo>
                  <a:lnTo>
                    <a:pt x="28185" y="1406117"/>
                  </a:lnTo>
                  <a:lnTo>
                    <a:pt x="32302" y="1401671"/>
                  </a:lnTo>
                  <a:lnTo>
                    <a:pt x="36419" y="1397225"/>
                  </a:lnTo>
                  <a:lnTo>
                    <a:pt x="40852" y="1393415"/>
                  </a:lnTo>
                  <a:lnTo>
                    <a:pt x="44969" y="1389286"/>
                  </a:lnTo>
                  <a:lnTo>
                    <a:pt x="49719" y="1385793"/>
                  </a:lnTo>
                  <a:lnTo>
                    <a:pt x="54470" y="1382300"/>
                  </a:lnTo>
                  <a:lnTo>
                    <a:pt x="59537" y="1379125"/>
                  </a:lnTo>
                  <a:lnTo>
                    <a:pt x="64604" y="1375949"/>
                  </a:lnTo>
                  <a:lnTo>
                    <a:pt x="69987" y="1373409"/>
                  </a:lnTo>
                  <a:lnTo>
                    <a:pt x="75688" y="1370868"/>
                  </a:lnTo>
                  <a:lnTo>
                    <a:pt x="81071" y="1368646"/>
                  </a:lnTo>
                  <a:lnTo>
                    <a:pt x="86772" y="1366740"/>
                  </a:lnTo>
                  <a:lnTo>
                    <a:pt x="92789" y="1365153"/>
                  </a:lnTo>
                  <a:lnTo>
                    <a:pt x="98489" y="1363565"/>
                  </a:lnTo>
                  <a:lnTo>
                    <a:pt x="104823" y="1362612"/>
                  </a:lnTo>
                  <a:lnTo>
                    <a:pt x="111156" y="1361977"/>
                  </a:lnTo>
                  <a:lnTo>
                    <a:pt x="117490" y="1361024"/>
                  </a:lnTo>
                  <a:lnTo>
                    <a:pt x="123507" y="1361024"/>
                  </a:lnTo>
                  <a:lnTo>
                    <a:pt x="247015" y="1361024"/>
                  </a:lnTo>
                  <a:lnTo>
                    <a:pt x="247015" y="1113652"/>
                  </a:lnTo>
                  <a:lnTo>
                    <a:pt x="123507" y="1113652"/>
                  </a:lnTo>
                  <a:lnTo>
                    <a:pt x="117490" y="1113652"/>
                  </a:lnTo>
                  <a:lnTo>
                    <a:pt x="111156" y="1113017"/>
                  </a:lnTo>
                  <a:lnTo>
                    <a:pt x="104823" y="1112382"/>
                  </a:lnTo>
                  <a:lnTo>
                    <a:pt x="98489" y="1111111"/>
                  </a:lnTo>
                  <a:lnTo>
                    <a:pt x="92789" y="1109524"/>
                  </a:lnTo>
                  <a:lnTo>
                    <a:pt x="86772" y="1107936"/>
                  </a:lnTo>
                  <a:lnTo>
                    <a:pt x="81071" y="1106031"/>
                  </a:lnTo>
                  <a:lnTo>
                    <a:pt x="75688" y="1103808"/>
                  </a:lnTo>
                  <a:lnTo>
                    <a:pt x="69987" y="1101267"/>
                  </a:lnTo>
                  <a:lnTo>
                    <a:pt x="64604" y="1098727"/>
                  </a:lnTo>
                  <a:lnTo>
                    <a:pt x="59537" y="1095869"/>
                  </a:lnTo>
                  <a:lnTo>
                    <a:pt x="54470" y="1092376"/>
                  </a:lnTo>
                  <a:lnTo>
                    <a:pt x="49719" y="1089200"/>
                  </a:lnTo>
                  <a:lnTo>
                    <a:pt x="44969" y="1085390"/>
                  </a:lnTo>
                  <a:lnTo>
                    <a:pt x="40852" y="1081262"/>
                  </a:lnTo>
                  <a:lnTo>
                    <a:pt x="36419" y="1077451"/>
                  </a:lnTo>
                  <a:lnTo>
                    <a:pt x="32302" y="1073005"/>
                  </a:lnTo>
                  <a:lnTo>
                    <a:pt x="28185" y="1068559"/>
                  </a:lnTo>
                  <a:lnTo>
                    <a:pt x="24701" y="1063796"/>
                  </a:lnTo>
                  <a:lnTo>
                    <a:pt x="21218" y="1059033"/>
                  </a:lnTo>
                  <a:lnTo>
                    <a:pt x="18051" y="1053952"/>
                  </a:lnTo>
                  <a:lnTo>
                    <a:pt x="14884" y="1048871"/>
                  </a:lnTo>
                  <a:lnTo>
                    <a:pt x="12350" y="1043473"/>
                  </a:lnTo>
                  <a:lnTo>
                    <a:pt x="9817" y="1037757"/>
                  </a:lnTo>
                  <a:lnTo>
                    <a:pt x="7600" y="1032359"/>
                  </a:lnTo>
                  <a:lnTo>
                    <a:pt x="5700" y="1026643"/>
                  </a:lnTo>
                  <a:lnTo>
                    <a:pt x="4117" y="1020609"/>
                  </a:lnTo>
                  <a:lnTo>
                    <a:pt x="2850" y="1014893"/>
                  </a:lnTo>
                  <a:lnTo>
                    <a:pt x="1583" y="1008860"/>
                  </a:lnTo>
                  <a:lnTo>
                    <a:pt x="950" y="1002509"/>
                  </a:lnTo>
                  <a:lnTo>
                    <a:pt x="633" y="996475"/>
                  </a:lnTo>
                  <a:lnTo>
                    <a:pt x="0" y="989807"/>
                  </a:lnTo>
                  <a:lnTo>
                    <a:pt x="633" y="983456"/>
                  </a:lnTo>
                  <a:lnTo>
                    <a:pt x="950" y="977105"/>
                  </a:lnTo>
                  <a:lnTo>
                    <a:pt x="1583" y="970754"/>
                  </a:lnTo>
                  <a:lnTo>
                    <a:pt x="2850" y="965038"/>
                  </a:lnTo>
                  <a:lnTo>
                    <a:pt x="4117" y="959004"/>
                  </a:lnTo>
                  <a:lnTo>
                    <a:pt x="5700" y="953288"/>
                  </a:lnTo>
                  <a:lnTo>
                    <a:pt x="7600" y="947255"/>
                  </a:lnTo>
                  <a:lnTo>
                    <a:pt x="9817" y="941856"/>
                  </a:lnTo>
                  <a:lnTo>
                    <a:pt x="12350" y="936458"/>
                  </a:lnTo>
                  <a:lnTo>
                    <a:pt x="14884" y="930742"/>
                  </a:lnTo>
                  <a:lnTo>
                    <a:pt x="18051" y="925661"/>
                  </a:lnTo>
                  <a:lnTo>
                    <a:pt x="21218" y="920580"/>
                  </a:lnTo>
                  <a:lnTo>
                    <a:pt x="24701" y="916135"/>
                  </a:lnTo>
                  <a:lnTo>
                    <a:pt x="28185" y="911371"/>
                  </a:lnTo>
                  <a:lnTo>
                    <a:pt x="32302" y="906608"/>
                  </a:lnTo>
                  <a:lnTo>
                    <a:pt x="36419" y="902163"/>
                  </a:lnTo>
                  <a:lnTo>
                    <a:pt x="40852" y="898352"/>
                  </a:lnTo>
                  <a:lnTo>
                    <a:pt x="44969" y="894541"/>
                  </a:lnTo>
                  <a:lnTo>
                    <a:pt x="49719" y="890413"/>
                  </a:lnTo>
                  <a:lnTo>
                    <a:pt x="54470" y="887555"/>
                  </a:lnTo>
                  <a:lnTo>
                    <a:pt x="59537" y="883745"/>
                  </a:lnTo>
                  <a:lnTo>
                    <a:pt x="64604" y="881204"/>
                  </a:lnTo>
                  <a:lnTo>
                    <a:pt x="69987" y="878346"/>
                  </a:lnTo>
                  <a:lnTo>
                    <a:pt x="75688" y="875488"/>
                  </a:lnTo>
                  <a:lnTo>
                    <a:pt x="81071" y="873583"/>
                  </a:lnTo>
                  <a:lnTo>
                    <a:pt x="86772" y="871678"/>
                  </a:lnTo>
                  <a:lnTo>
                    <a:pt x="92789" y="870090"/>
                  </a:lnTo>
                  <a:lnTo>
                    <a:pt x="98489" y="868502"/>
                  </a:lnTo>
                  <a:lnTo>
                    <a:pt x="104823" y="867549"/>
                  </a:lnTo>
                  <a:lnTo>
                    <a:pt x="111156" y="866597"/>
                  </a:lnTo>
                  <a:lnTo>
                    <a:pt x="117490" y="866279"/>
                  </a:lnTo>
                  <a:lnTo>
                    <a:pt x="123507" y="866279"/>
                  </a:lnTo>
                  <a:lnTo>
                    <a:pt x="247015" y="866279"/>
                  </a:lnTo>
                  <a:lnTo>
                    <a:pt x="247015" y="618589"/>
                  </a:lnTo>
                  <a:lnTo>
                    <a:pt x="123507" y="618589"/>
                  </a:lnTo>
                  <a:lnTo>
                    <a:pt x="117490" y="618589"/>
                  </a:lnTo>
                  <a:lnTo>
                    <a:pt x="111156" y="618271"/>
                  </a:lnTo>
                  <a:lnTo>
                    <a:pt x="104823" y="617319"/>
                  </a:lnTo>
                  <a:lnTo>
                    <a:pt x="98489" y="616366"/>
                  </a:lnTo>
                  <a:lnTo>
                    <a:pt x="92789" y="614778"/>
                  </a:lnTo>
                  <a:lnTo>
                    <a:pt x="86772" y="613191"/>
                  </a:lnTo>
                  <a:lnTo>
                    <a:pt x="81071" y="611285"/>
                  </a:lnTo>
                  <a:lnTo>
                    <a:pt x="75688" y="608745"/>
                  </a:lnTo>
                  <a:lnTo>
                    <a:pt x="69987" y="606522"/>
                  </a:lnTo>
                  <a:lnTo>
                    <a:pt x="64604" y="603664"/>
                  </a:lnTo>
                  <a:lnTo>
                    <a:pt x="59537" y="600489"/>
                  </a:lnTo>
                  <a:lnTo>
                    <a:pt x="54470" y="597313"/>
                  </a:lnTo>
                  <a:lnTo>
                    <a:pt x="49719" y="593820"/>
                  </a:lnTo>
                  <a:lnTo>
                    <a:pt x="44969" y="590327"/>
                  </a:lnTo>
                  <a:lnTo>
                    <a:pt x="40852" y="586516"/>
                  </a:lnTo>
                  <a:lnTo>
                    <a:pt x="36419" y="582388"/>
                  </a:lnTo>
                  <a:lnTo>
                    <a:pt x="32302" y="578260"/>
                  </a:lnTo>
                  <a:lnTo>
                    <a:pt x="28185" y="573497"/>
                  </a:lnTo>
                  <a:lnTo>
                    <a:pt x="24701" y="568733"/>
                  </a:lnTo>
                  <a:lnTo>
                    <a:pt x="21218" y="563970"/>
                  </a:lnTo>
                  <a:lnTo>
                    <a:pt x="18051" y="558889"/>
                  </a:lnTo>
                  <a:lnTo>
                    <a:pt x="14884" y="553809"/>
                  </a:lnTo>
                  <a:lnTo>
                    <a:pt x="12350" y="548410"/>
                  </a:lnTo>
                  <a:lnTo>
                    <a:pt x="9817" y="543012"/>
                  </a:lnTo>
                  <a:lnTo>
                    <a:pt x="7600" y="537613"/>
                  </a:lnTo>
                  <a:lnTo>
                    <a:pt x="5700" y="531580"/>
                  </a:lnTo>
                  <a:lnTo>
                    <a:pt x="4117" y="525546"/>
                  </a:lnTo>
                  <a:lnTo>
                    <a:pt x="2850" y="519831"/>
                  </a:lnTo>
                  <a:lnTo>
                    <a:pt x="1583" y="513479"/>
                  </a:lnTo>
                  <a:lnTo>
                    <a:pt x="950" y="507764"/>
                  </a:lnTo>
                  <a:lnTo>
                    <a:pt x="633" y="501413"/>
                  </a:lnTo>
                  <a:lnTo>
                    <a:pt x="0" y="494744"/>
                  </a:lnTo>
                  <a:lnTo>
                    <a:pt x="633" y="488393"/>
                  </a:lnTo>
                  <a:lnTo>
                    <a:pt x="950" y="482359"/>
                  </a:lnTo>
                  <a:lnTo>
                    <a:pt x="1583" y="476008"/>
                  </a:lnTo>
                  <a:lnTo>
                    <a:pt x="2850" y="469975"/>
                  </a:lnTo>
                  <a:lnTo>
                    <a:pt x="4117" y="463941"/>
                  </a:lnTo>
                  <a:lnTo>
                    <a:pt x="5700" y="457908"/>
                  </a:lnTo>
                  <a:lnTo>
                    <a:pt x="7600" y="452510"/>
                  </a:lnTo>
                  <a:lnTo>
                    <a:pt x="9817" y="446476"/>
                  </a:lnTo>
                  <a:lnTo>
                    <a:pt x="12350" y="441078"/>
                  </a:lnTo>
                  <a:lnTo>
                    <a:pt x="14884" y="435997"/>
                  </a:lnTo>
                  <a:lnTo>
                    <a:pt x="18051" y="430599"/>
                  </a:lnTo>
                  <a:lnTo>
                    <a:pt x="21218" y="425835"/>
                  </a:lnTo>
                  <a:lnTo>
                    <a:pt x="24701" y="420754"/>
                  </a:lnTo>
                  <a:lnTo>
                    <a:pt x="28185" y="415991"/>
                  </a:lnTo>
                  <a:lnTo>
                    <a:pt x="32302" y="411545"/>
                  </a:lnTo>
                  <a:lnTo>
                    <a:pt x="36419" y="407417"/>
                  </a:lnTo>
                  <a:lnTo>
                    <a:pt x="40852" y="402972"/>
                  </a:lnTo>
                  <a:lnTo>
                    <a:pt x="44969" y="399478"/>
                  </a:lnTo>
                  <a:lnTo>
                    <a:pt x="49719" y="395668"/>
                  </a:lnTo>
                  <a:lnTo>
                    <a:pt x="54470" y="392175"/>
                  </a:lnTo>
                  <a:lnTo>
                    <a:pt x="59537" y="388999"/>
                  </a:lnTo>
                  <a:lnTo>
                    <a:pt x="64604" y="386141"/>
                  </a:lnTo>
                  <a:lnTo>
                    <a:pt x="69987" y="383601"/>
                  </a:lnTo>
                  <a:lnTo>
                    <a:pt x="75688" y="380743"/>
                  </a:lnTo>
                  <a:lnTo>
                    <a:pt x="81071" y="378838"/>
                  </a:lnTo>
                  <a:lnTo>
                    <a:pt x="86772" y="376932"/>
                  </a:lnTo>
                  <a:lnTo>
                    <a:pt x="92789" y="374709"/>
                  </a:lnTo>
                  <a:lnTo>
                    <a:pt x="98489" y="373757"/>
                  </a:lnTo>
                  <a:lnTo>
                    <a:pt x="104823" y="372487"/>
                  </a:lnTo>
                  <a:lnTo>
                    <a:pt x="111156" y="371852"/>
                  </a:lnTo>
                  <a:lnTo>
                    <a:pt x="117490" y="371216"/>
                  </a:lnTo>
                  <a:lnTo>
                    <a:pt x="123507" y="370899"/>
                  </a:lnTo>
                  <a:lnTo>
                    <a:pt x="247015" y="370899"/>
                  </a:lnTo>
                  <a:lnTo>
                    <a:pt x="247015" y="324536"/>
                  </a:lnTo>
                  <a:lnTo>
                    <a:pt x="247648" y="310564"/>
                  </a:lnTo>
                  <a:lnTo>
                    <a:pt x="248281" y="296592"/>
                  </a:lnTo>
                  <a:lnTo>
                    <a:pt x="249865" y="282302"/>
                  </a:lnTo>
                  <a:lnTo>
                    <a:pt x="251765" y="268647"/>
                  </a:lnTo>
                  <a:lnTo>
                    <a:pt x="254615" y="255310"/>
                  </a:lnTo>
                  <a:lnTo>
                    <a:pt x="257782" y="241973"/>
                  </a:lnTo>
                  <a:lnTo>
                    <a:pt x="261582" y="228636"/>
                  </a:lnTo>
                  <a:lnTo>
                    <a:pt x="265383" y="216251"/>
                  </a:lnTo>
                  <a:lnTo>
                    <a:pt x="270450" y="203232"/>
                  </a:lnTo>
                  <a:lnTo>
                    <a:pt x="275517" y="191165"/>
                  </a:lnTo>
                  <a:lnTo>
                    <a:pt x="281534" y="178780"/>
                  </a:lnTo>
                  <a:lnTo>
                    <a:pt x="287867" y="167031"/>
                  </a:lnTo>
                  <a:lnTo>
                    <a:pt x="294518" y="155281"/>
                  </a:lnTo>
                  <a:lnTo>
                    <a:pt x="301801" y="144485"/>
                  </a:lnTo>
                  <a:lnTo>
                    <a:pt x="309402" y="133370"/>
                  </a:lnTo>
                  <a:lnTo>
                    <a:pt x="317319" y="122891"/>
                  </a:lnTo>
                  <a:lnTo>
                    <a:pt x="325553" y="112729"/>
                  </a:lnTo>
                  <a:lnTo>
                    <a:pt x="334737" y="102885"/>
                  </a:lnTo>
                  <a:lnTo>
                    <a:pt x="343921" y="93359"/>
                  </a:lnTo>
                  <a:lnTo>
                    <a:pt x="353421" y="84150"/>
                  </a:lnTo>
                  <a:lnTo>
                    <a:pt x="363555" y="75576"/>
                  </a:lnTo>
                  <a:lnTo>
                    <a:pt x="373689" y="67320"/>
                  </a:lnTo>
                  <a:lnTo>
                    <a:pt x="384773" y="59381"/>
                  </a:lnTo>
                  <a:lnTo>
                    <a:pt x="395540" y="52077"/>
                  </a:lnTo>
                  <a:lnTo>
                    <a:pt x="406941" y="44773"/>
                  </a:lnTo>
                  <a:lnTo>
                    <a:pt x="418342" y="38740"/>
                  </a:lnTo>
                  <a:lnTo>
                    <a:pt x="430376" y="32389"/>
                  </a:lnTo>
                  <a:lnTo>
                    <a:pt x="442410" y="26991"/>
                  </a:lnTo>
                  <a:lnTo>
                    <a:pt x="455077" y="21910"/>
                  </a:lnTo>
                  <a:lnTo>
                    <a:pt x="467428" y="17146"/>
                  </a:lnTo>
                  <a:lnTo>
                    <a:pt x="480412" y="13018"/>
                  </a:lnTo>
                  <a:lnTo>
                    <a:pt x="493713" y="9525"/>
                  </a:lnTo>
                  <a:close/>
                  <a:moveTo>
                    <a:pt x="741363" y="0"/>
                  </a:moveTo>
                  <a:lnTo>
                    <a:pt x="1654560" y="0"/>
                  </a:lnTo>
                  <a:lnTo>
                    <a:pt x="1671401" y="635"/>
                  </a:lnTo>
                  <a:lnTo>
                    <a:pt x="1687924" y="1587"/>
                  </a:lnTo>
                  <a:lnTo>
                    <a:pt x="1704129" y="4127"/>
                  </a:lnTo>
                  <a:lnTo>
                    <a:pt x="1720016" y="6667"/>
                  </a:lnTo>
                  <a:lnTo>
                    <a:pt x="1735903" y="10159"/>
                  </a:lnTo>
                  <a:lnTo>
                    <a:pt x="1751155" y="14603"/>
                  </a:lnTo>
                  <a:lnTo>
                    <a:pt x="1766407" y="19682"/>
                  </a:lnTo>
                  <a:lnTo>
                    <a:pt x="1781341" y="25714"/>
                  </a:lnTo>
                  <a:lnTo>
                    <a:pt x="1795321" y="32380"/>
                  </a:lnTo>
                  <a:lnTo>
                    <a:pt x="1809620" y="39364"/>
                  </a:lnTo>
                  <a:lnTo>
                    <a:pt x="1823283" y="46983"/>
                  </a:lnTo>
                  <a:lnTo>
                    <a:pt x="1836310" y="55871"/>
                  </a:lnTo>
                  <a:lnTo>
                    <a:pt x="1849020" y="64760"/>
                  </a:lnTo>
                  <a:lnTo>
                    <a:pt x="1861412" y="74283"/>
                  </a:lnTo>
                  <a:lnTo>
                    <a:pt x="1873169" y="84442"/>
                  </a:lnTo>
                  <a:lnTo>
                    <a:pt x="1884290" y="95235"/>
                  </a:lnTo>
                  <a:lnTo>
                    <a:pt x="1895093" y="106663"/>
                  </a:lnTo>
                  <a:lnTo>
                    <a:pt x="1905579" y="118409"/>
                  </a:lnTo>
                  <a:lnTo>
                    <a:pt x="1915111" y="130472"/>
                  </a:lnTo>
                  <a:lnTo>
                    <a:pt x="1924008" y="143487"/>
                  </a:lnTo>
                  <a:lnTo>
                    <a:pt x="1932587" y="156503"/>
                  </a:lnTo>
                  <a:lnTo>
                    <a:pt x="1940530" y="170153"/>
                  </a:lnTo>
                  <a:lnTo>
                    <a:pt x="1947521" y="184121"/>
                  </a:lnTo>
                  <a:lnTo>
                    <a:pt x="1954193" y="198406"/>
                  </a:lnTo>
                  <a:lnTo>
                    <a:pt x="1960231" y="213326"/>
                  </a:lnTo>
                  <a:lnTo>
                    <a:pt x="1965315" y="228564"/>
                  </a:lnTo>
                  <a:lnTo>
                    <a:pt x="1969445" y="243801"/>
                  </a:lnTo>
                  <a:lnTo>
                    <a:pt x="1972940" y="259356"/>
                  </a:lnTo>
                  <a:lnTo>
                    <a:pt x="1975800" y="275546"/>
                  </a:lnTo>
                  <a:lnTo>
                    <a:pt x="1978024" y="291736"/>
                  </a:lnTo>
                  <a:lnTo>
                    <a:pt x="1979295" y="308561"/>
                  </a:lnTo>
                  <a:lnTo>
                    <a:pt x="1979613" y="324751"/>
                  </a:lnTo>
                  <a:lnTo>
                    <a:pt x="1979613" y="1654863"/>
                  </a:lnTo>
                  <a:lnTo>
                    <a:pt x="1979295" y="1671687"/>
                  </a:lnTo>
                  <a:lnTo>
                    <a:pt x="1978024" y="1688195"/>
                  </a:lnTo>
                  <a:lnTo>
                    <a:pt x="1975800" y="1704067"/>
                  </a:lnTo>
                  <a:lnTo>
                    <a:pt x="1972940" y="1720257"/>
                  </a:lnTo>
                  <a:lnTo>
                    <a:pt x="1969445" y="1735812"/>
                  </a:lnTo>
                  <a:lnTo>
                    <a:pt x="1965315" y="1751685"/>
                  </a:lnTo>
                  <a:lnTo>
                    <a:pt x="1960231" y="1766605"/>
                  </a:lnTo>
                  <a:lnTo>
                    <a:pt x="1954193" y="1781525"/>
                  </a:lnTo>
                  <a:lnTo>
                    <a:pt x="1947521" y="1795493"/>
                  </a:lnTo>
                  <a:lnTo>
                    <a:pt x="1940530" y="1809460"/>
                  </a:lnTo>
                  <a:lnTo>
                    <a:pt x="1932587" y="1823428"/>
                  </a:lnTo>
                  <a:lnTo>
                    <a:pt x="1924008" y="1836761"/>
                  </a:lnTo>
                  <a:lnTo>
                    <a:pt x="1915111" y="1849142"/>
                  </a:lnTo>
                  <a:lnTo>
                    <a:pt x="1905579" y="1861205"/>
                  </a:lnTo>
                  <a:lnTo>
                    <a:pt x="1895093" y="1872950"/>
                  </a:lnTo>
                  <a:lnTo>
                    <a:pt x="1884290" y="1884378"/>
                  </a:lnTo>
                  <a:lnTo>
                    <a:pt x="1873169" y="1895489"/>
                  </a:lnTo>
                  <a:lnTo>
                    <a:pt x="1861412" y="1905648"/>
                  </a:lnTo>
                  <a:lnTo>
                    <a:pt x="1849020" y="1914854"/>
                  </a:lnTo>
                  <a:lnTo>
                    <a:pt x="1836310" y="1924060"/>
                  </a:lnTo>
                  <a:lnTo>
                    <a:pt x="1823283" y="1932631"/>
                  </a:lnTo>
                  <a:lnTo>
                    <a:pt x="1809620" y="1940567"/>
                  </a:lnTo>
                  <a:lnTo>
                    <a:pt x="1795321" y="1947551"/>
                  </a:lnTo>
                  <a:lnTo>
                    <a:pt x="1781341" y="1954217"/>
                  </a:lnTo>
                  <a:lnTo>
                    <a:pt x="1766407" y="1959931"/>
                  </a:lnTo>
                  <a:lnTo>
                    <a:pt x="1751155" y="1965011"/>
                  </a:lnTo>
                  <a:lnTo>
                    <a:pt x="1735903" y="1969455"/>
                  </a:lnTo>
                  <a:lnTo>
                    <a:pt x="1720016" y="1972947"/>
                  </a:lnTo>
                  <a:lnTo>
                    <a:pt x="1704129" y="1976121"/>
                  </a:lnTo>
                  <a:lnTo>
                    <a:pt x="1687924" y="1978026"/>
                  </a:lnTo>
                  <a:lnTo>
                    <a:pt x="1671401" y="1979296"/>
                  </a:lnTo>
                  <a:lnTo>
                    <a:pt x="1654560" y="1979613"/>
                  </a:lnTo>
                  <a:lnTo>
                    <a:pt x="741363" y="1979613"/>
                  </a:lnTo>
                  <a:lnTo>
                    <a:pt x="7413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KSO_Shape"/>
            <p:cNvSpPr/>
            <p:nvPr/>
          </p:nvSpPr>
          <p:spPr bwMode="auto">
            <a:xfrm>
              <a:off x="1134156" y="4918164"/>
              <a:ext cx="593357" cy="920982"/>
            </a:xfrm>
            <a:custGeom>
              <a:avLst/>
              <a:gdLst>
                <a:gd name="T0" fmla="*/ 2147483646 w 5278"/>
                <a:gd name="T1" fmla="*/ 2147483646 h 6863"/>
                <a:gd name="T2" fmla="*/ 2147483646 w 5278"/>
                <a:gd name="T3" fmla="*/ 2147483646 h 6863"/>
                <a:gd name="T4" fmla="*/ 2147483646 w 5278"/>
                <a:gd name="T5" fmla="*/ 2147483646 h 6863"/>
                <a:gd name="T6" fmla="*/ 2147483646 w 5278"/>
                <a:gd name="T7" fmla="*/ 2147483646 h 6863"/>
                <a:gd name="T8" fmla="*/ 2147483646 w 5278"/>
                <a:gd name="T9" fmla="*/ 2147483646 h 6863"/>
                <a:gd name="T10" fmla="*/ 2147483646 w 5278"/>
                <a:gd name="T11" fmla="*/ 2147483646 h 6863"/>
                <a:gd name="T12" fmla="*/ 2147483646 w 5278"/>
                <a:gd name="T13" fmla="*/ 2147483646 h 6863"/>
                <a:gd name="T14" fmla="*/ 2147483646 w 5278"/>
                <a:gd name="T15" fmla="*/ 2147483646 h 6863"/>
                <a:gd name="T16" fmla="*/ 2147483646 w 5278"/>
                <a:gd name="T17" fmla="*/ 2147483646 h 6863"/>
                <a:gd name="T18" fmla="*/ 2147483646 w 5278"/>
                <a:gd name="T19" fmla="*/ 2147483646 h 6863"/>
                <a:gd name="T20" fmla="*/ 2147483646 w 5278"/>
                <a:gd name="T21" fmla="*/ 2147483646 h 6863"/>
                <a:gd name="T22" fmla="*/ 2147483646 w 5278"/>
                <a:gd name="T23" fmla="*/ 2147483646 h 6863"/>
                <a:gd name="T24" fmla="*/ 2147483646 w 5278"/>
                <a:gd name="T25" fmla="*/ 2147483646 h 6863"/>
                <a:gd name="T26" fmla="*/ 2147483646 w 5278"/>
                <a:gd name="T27" fmla="*/ 2147483646 h 6863"/>
                <a:gd name="T28" fmla="*/ 2147483646 w 5278"/>
                <a:gd name="T29" fmla="*/ 2147483646 h 6863"/>
                <a:gd name="T30" fmla="*/ 2147483646 w 5278"/>
                <a:gd name="T31" fmla="*/ 2147483646 h 6863"/>
                <a:gd name="T32" fmla="*/ 2147483646 w 5278"/>
                <a:gd name="T33" fmla="*/ 2147483646 h 6863"/>
                <a:gd name="T34" fmla="*/ 2147483646 w 5278"/>
                <a:gd name="T35" fmla="*/ 2147483646 h 6863"/>
                <a:gd name="T36" fmla="*/ 2147483646 w 5278"/>
                <a:gd name="T37" fmla="*/ 2147483646 h 6863"/>
                <a:gd name="T38" fmla="*/ 2147483646 w 5278"/>
                <a:gd name="T39" fmla="*/ 2147483646 h 6863"/>
                <a:gd name="T40" fmla="*/ 2147483646 w 5278"/>
                <a:gd name="T41" fmla="*/ 2147483646 h 6863"/>
                <a:gd name="T42" fmla="*/ 2147483646 w 5278"/>
                <a:gd name="T43" fmla="*/ 2147483646 h 6863"/>
                <a:gd name="T44" fmla="*/ 2147483646 w 5278"/>
                <a:gd name="T45" fmla="*/ 2147483646 h 6863"/>
                <a:gd name="T46" fmla="*/ 2147483646 w 5278"/>
                <a:gd name="T47" fmla="*/ 2147483646 h 6863"/>
                <a:gd name="T48" fmla="*/ 2147483646 w 5278"/>
                <a:gd name="T49" fmla="*/ 2147483646 h 6863"/>
                <a:gd name="T50" fmla="*/ 2147483646 w 5278"/>
                <a:gd name="T51" fmla="*/ 2147483646 h 6863"/>
                <a:gd name="T52" fmla="*/ 2147483646 w 5278"/>
                <a:gd name="T53" fmla="*/ 2147483646 h 6863"/>
                <a:gd name="T54" fmla="*/ 2147483646 w 5278"/>
                <a:gd name="T55" fmla="*/ 2147483646 h 6863"/>
                <a:gd name="T56" fmla="*/ 2147483646 w 5278"/>
                <a:gd name="T57" fmla="*/ 2147483646 h 6863"/>
                <a:gd name="T58" fmla="*/ 2147483646 w 5278"/>
                <a:gd name="T59" fmla="*/ 2147483646 h 6863"/>
                <a:gd name="T60" fmla="*/ 2147483646 w 5278"/>
                <a:gd name="T61" fmla="*/ 2147483646 h 6863"/>
                <a:gd name="T62" fmla="*/ 2147483646 w 5278"/>
                <a:gd name="T63" fmla="*/ 2147483646 h 6863"/>
                <a:gd name="T64" fmla="*/ 2147483646 w 5278"/>
                <a:gd name="T65" fmla="*/ 2147483646 h 6863"/>
                <a:gd name="T66" fmla="*/ 2147483646 w 5278"/>
                <a:gd name="T67" fmla="*/ 2147483646 h 6863"/>
                <a:gd name="T68" fmla="*/ 2147483646 w 5278"/>
                <a:gd name="T69" fmla="*/ 2147483646 h 6863"/>
                <a:gd name="T70" fmla="*/ 2147483646 w 5278"/>
                <a:gd name="T71" fmla="*/ 2147483646 h 6863"/>
                <a:gd name="T72" fmla="*/ 2147483646 w 5278"/>
                <a:gd name="T73" fmla="*/ 2147483646 h 6863"/>
                <a:gd name="T74" fmla="*/ 2147483646 w 5278"/>
                <a:gd name="T75" fmla="*/ 2147483646 h 6863"/>
                <a:gd name="T76" fmla="*/ 2147483646 w 5278"/>
                <a:gd name="T77" fmla="*/ 2147483646 h 6863"/>
                <a:gd name="T78" fmla="*/ 2147483646 w 5278"/>
                <a:gd name="T79" fmla="*/ 2147483646 h 6863"/>
                <a:gd name="T80" fmla="*/ 2147483646 w 5278"/>
                <a:gd name="T81" fmla="*/ 2147483646 h 6863"/>
                <a:gd name="T82" fmla="*/ 2147483646 w 5278"/>
                <a:gd name="T83" fmla="*/ 2147483646 h 6863"/>
                <a:gd name="T84" fmla="*/ 0 w 5278"/>
                <a:gd name="T85" fmla="*/ 2147483646 h 6863"/>
                <a:gd name="T86" fmla="*/ 2147483646 w 5278"/>
                <a:gd name="T87" fmla="*/ 2147483646 h 6863"/>
                <a:gd name="T88" fmla="*/ 2147483646 w 5278"/>
                <a:gd name="T89" fmla="*/ 2147483646 h 6863"/>
                <a:gd name="T90" fmla="*/ 2147483646 w 5278"/>
                <a:gd name="T91" fmla="*/ 2147483646 h 6863"/>
                <a:gd name="T92" fmla="*/ 2147483646 w 5278"/>
                <a:gd name="T93" fmla="*/ 2147483646 h 6863"/>
                <a:gd name="T94" fmla="*/ 2147483646 w 5278"/>
                <a:gd name="T95" fmla="*/ 2147483646 h 6863"/>
                <a:gd name="T96" fmla="*/ 2147483646 w 5278"/>
                <a:gd name="T97" fmla="*/ 1347340187 h 6863"/>
                <a:gd name="T98" fmla="*/ 2147483646 w 5278"/>
                <a:gd name="T99" fmla="*/ 513294381 h 6863"/>
                <a:gd name="T100" fmla="*/ 2147483646 w 5278"/>
                <a:gd name="T101" fmla="*/ 42761601 h 6863"/>
                <a:gd name="T102" fmla="*/ 2147483646 w 5278"/>
                <a:gd name="T103" fmla="*/ 21419384 h 6863"/>
                <a:gd name="T104" fmla="*/ 2147483646 w 5278"/>
                <a:gd name="T105" fmla="*/ 363589915 h 6863"/>
                <a:gd name="T106" fmla="*/ 2147483646 w 5278"/>
                <a:gd name="T107" fmla="*/ 1133454737 h 6863"/>
                <a:gd name="T108" fmla="*/ 2147483646 w 5278"/>
                <a:gd name="T109" fmla="*/ 2147483646 h 6863"/>
                <a:gd name="T110" fmla="*/ 2147483646 w 5278"/>
                <a:gd name="T111" fmla="*/ 2147483646 h 6863"/>
                <a:gd name="T112" fmla="*/ 2147483646 w 5278"/>
                <a:gd name="T113" fmla="*/ 2147483646 h 6863"/>
                <a:gd name="T114" fmla="*/ 2147483646 w 5278"/>
                <a:gd name="T115" fmla="*/ 2147483646 h 6863"/>
                <a:gd name="T116" fmla="*/ 2147483646 w 5278"/>
                <a:gd name="T117" fmla="*/ 2147483646 h 6863"/>
                <a:gd name="T118" fmla="*/ 2147483646 w 5278"/>
                <a:gd name="T119" fmla="*/ 2147483646 h 68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78" h="6863">
                  <a:moveTo>
                    <a:pt x="4046" y="5103"/>
                  </a:moveTo>
                  <a:lnTo>
                    <a:pt x="1054" y="5103"/>
                  </a:lnTo>
                  <a:lnTo>
                    <a:pt x="1054" y="4927"/>
                  </a:lnTo>
                  <a:lnTo>
                    <a:pt x="4046" y="4927"/>
                  </a:lnTo>
                  <a:lnTo>
                    <a:pt x="4046" y="5103"/>
                  </a:lnTo>
                  <a:close/>
                  <a:moveTo>
                    <a:pt x="2814" y="4575"/>
                  </a:moveTo>
                  <a:lnTo>
                    <a:pt x="1054" y="4575"/>
                  </a:lnTo>
                  <a:lnTo>
                    <a:pt x="1054" y="4399"/>
                  </a:lnTo>
                  <a:lnTo>
                    <a:pt x="2814" y="4399"/>
                  </a:lnTo>
                  <a:lnTo>
                    <a:pt x="2814" y="4575"/>
                  </a:lnTo>
                  <a:close/>
                  <a:moveTo>
                    <a:pt x="3342" y="4047"/>
                  </a:moveTo>
                  <a:lnTo>
                    <a:pt x="1054" y="4047"/>
                  </a:lnTo>
                  <a:lnTo>
                    <a:pt x="1054" y="3872"/>
                  </a:lnTo>
                  <a:lnTo>
                    <a:pt x="3342" y="3872"/>
                  </a:lnTo>
                  <a:lnTo>
                    <a:pt x="3342" y="4047"/>
                  </a:lnTo>
                  <a:close/>
                  <a:moveTo>
                    <a:pt x="4222" y="3520"/>
                  </a:moveTo>
                  <a:lnTo>
                    <a:pt x="1054" y="3520"/>
                  </a:lnTo>
                  <a:lnTo>
                    <a:pt x="1054" y="3344"/>
                  </a:lnTo>
                  <a:lnTo>
                    <a:pt x="4222" y="3344"/>
                  </a:lnTo>
                  <a:lnTo>
                    <a:pt x="4222" y="3520"/>
                  </a:lnTo>
                  <a:close/>
                  <a:moveTo>
                    <a:pt x="2814" y="2992"/>
                  </a:moveTo>
                  <a:lnTo>
                    <a:pt x="1054" y="2992"/>
                  </a:lnTo>
                  <a:lnTo>
                    <a:pt x="1054" y="2816"/>
                  </a:lnTo>
                  <a:lnTo>
                    <a:pt x="2814" y="2816"/>
                  </a:lnTo>
                  <a:lnTo>
                    <a:pt x="2814" y="2992"/>
                  </a:lnTo>
                  <a:close/>
                  <a:moveTo>
                    <a:pt x="4750" y="1056"/>
                  </a:moveTo>
                  <a:lnTo>
                    <a:pt x="3518" y="1056"/>
                  </a:lnTo>
                  <a:lnTo>
                    <a:pt x="3620" y="1362"/>
                  </a:lnTo>
                  <a:lnTo>
                    <a:pt x="3664" y="1373"/>
                  </a:lnTo>
                  <a:lnTo>
                    <a:pt x="3707" y="1385"/>
                  </a:lnTo>
                  <a:lnTo>
                    <a:pt x="3747" y="1397"/>
                  </a:lnTo>
                  <a:lnTo>
                    <a:pt x="3785" y="1412"/>
                  </a:lnTo>
                  <a:lnTo>
                    <a:pt x="3822" y="1426"/>
                  </a:lnTo>
                  <a:lnTo>
                    <a:pt x="3856" y="1441"/>
                  </a:lnTo>
                  <a:lnTo>
                    <a:pt x="3888" y="1458"/>
                  </a:lnTo>
                  <a:lnTo>
                    <a:pt x="3919" y="1476"/>
                  </a:lnTo>
                  <a:lnTo>
                    <a:pt x="3948" y="1494"/>
                  </a:lnTo>
                  <a:lnTo>
                    <a:pt x="3976" y="1513"/>
                  </a:lnTo>
                  <a:lnTo>
                    <a:pt x="4001" y="1534"/>
                  </a:lnTo>
                  <a:lnTo>
                    <a:pt x="4025" y="1555"/>
                  </a:lnTo>
                  <a:lnTo>
                    <a:pt x="4046" y="1577"/>
                  </a:lnTo>
                  <a:lnTo>
                    <a:pt x="4067" y="1599"/>
                  </a:lnTo>
                  <a:lnTo>
                    <a:pt x="4086" y="1622"/>
                  </a:lnTo>
                  <a:lnTo>
                    <a:pt x="4104" y="1646"/>
                  </a:lnTo>
                  <a:lnTo>
                    <a:pt x="4119" y="1671"/>
                  </a:lnTo>
                  <a:lnTo>
                    <a:pt x="4134" y="1696"/>
                  </a:lnTo>
                  <a:lnTo>
                    <a:pt x="4148" y="1723"/>
                  </a:lnTo>
                  <a:lnTo>
                    <a:pt x="4160" y="1749"/>
                  </a:lnTo>
                  <a:lnTo>
                    <a:pt x="4171" y="1777"/>
                  </a:lnTo>
                  <a:lnTo>
                    <a:pt x="4180" y="1805"/>
                  </a:lnTo>
                  <a:lnTo>
                    <a:pt x="4189" y="1834"/>
                  </a:lnTo>
                  <a:lnTo>
                    <a:pt x="4196" y="1863"/>
                  </a:lnTo>
                  <a:lnTo>
                    <a:pt x="4203" y="1892"/>
                  </a:lnTo>
                  <a:lnTo>
                    <a:pt x="4208" y="1923"/>
                  </a:lnTo>
                  <a:lnTo>
                    <a:pt x="4213" y="1953"/>
                  </a:lnTo>
                  <a:lnTo>
                    <a:pt x="4216" y="1984"/>
                  </a:lnTo>
                  <a:lnTo>
                    <a:pt x="4219" y="2015"/>
                  </a:lnTo>
                  <a:lnTo>
                    <a:pt x="4221" y="2047"/>
                  </a:lnTo>
                  <a:lnTo>
                    <a:pt x="4222" y="2078"/>
                  </a:lnTo>
                  <a:lnTo>
                    <a:pt x="4222" y="2111"/>
                  </a:lnTo>
                  <a:lnTo>
                    <a:pt x="1054" y="2111"/>
                  </a:lnTo>
                  <a:lnTo>
                    <a:pt x="1056" y="2081"/>
                  </a:lnTo>
                  <a:lnTo>
                    <a:pt x="1057" y="2050"/>
                  </a:lnTo>
                  <a:lnTo>
                    <a:pt x="1058" y="2020"/>
                  </a:lnTo>
                  <a:lnTo>
                    <a:pt x="1062" y="1990"/>
                  </a:lnTo>
                  <a:lnTo>
                    <a:pt x="1065" y="1960"/>
                  </a:lnTo>
                  <a:lnTo>
                    <a:pt x="1070" y="1931"/>
                  </a:lnTo>
                  <a:lnTo>
                    <a:pt x="1076" y="1902"/>
                  </a:lnTo>
                  <a:lnTo>
                    <a:pt x="1083" y="1874"/>
                  </a:lnTo>
                  <a:lnTo>
                    <a:pt x="1092" y="1846"/>
                  </a:lnTo>
                  <a:lnTo>
                    <a:pt x="1101" y="1819"/>
                  </a:lnTo>
                  <a:lnTo>
                    <a:pt x="1111" y="1792"/>
                  </a:lnTo>
                  <a:lnTo>
                    <a:pt x="1123" y="1766"/>
                  </a:lnTo>
                  <a:lnTo>
                    <a:pt x="1135" y="1740"/>
                  </a:lnTo>
                  <a:lnTo>
                    <a:pt x="1149" y="1714"/>
                  </a:lnTo>
                  <a:lnTo>
                    <a:pt x="1165" y="1690"/>
                  </a:lnTo>
                  <a:lnTo>
                    <a:pt x="1180" y="1665"/>
                  </a:lnTo>
                  <a:lnTo>
                    <a:pt x="1198" y="1643"/>
                  </a:lnTo>
                  <a:lnTo>
                    <a:pt x="1217" y="1620"/>
                  </a:lnTo>
                  <a:lnTo>
                    <a:pt x="1239" y="1597"/>
                  </a:lnTo>
                  <a:lnTo>
                    <a:pt x="1260" y="1576"/>
                  </a:lnTo>
                  <a:lnTo>
                    <a:pt x="1284" y="1555"/>
                  </a:lnTo>
                  <a:lnTo>
                    <a:pt x="1309" y="1535"/>
                  </a:lnTo>
                  <a:lnTo>
                    <a:pt x="1336" y="1516"/>
                  </a:lnTo>
                  <a:lnTo>
                    <a:pt x="1363" y="1498"/>
                  </a:lnTo>
                  <a:lnTo>
                    <a:pt x="1393" y="1480"/>
                  </a:lnTo>
                  <a:lnTo>
                    <a:pt x="1426" y="1463"/>
                  </a:lnTo>
                  <a:lnTo>
                    <a:pt x="1458" y="1447"/>
                  </a:lnTo>
                  <a:lnTo>
                    <a:pt x="1493" y="1432"/>
                  </a:lnTo>
                  <a:lnTo>
                    <a:pt x="1530" y="1418"/>
                  </a:lnTo>
                  <a:lnTo>
                    <a:pt x="1568" y="1404"/>
                  </a:lnTo>
                  <a:lnTo>
                    <a:pt x="1609" y="1392"/>
                  </a:lnTo>
                  <a:lnTo>
                    <a:pt x="1651" y="1380"/>
                  </a:lnTo>
                  <a:lnTo>
                    <a:pt x="1758" y="1056"/>
                  </a:lnTo>
                  <a:lnTo>
                    <a:pt x="526" y="1056"/>
                  </a:lnTo>
                  <a:lnTo>
                    <a:pt x="526" y="6335"/>
                  </a:lnTo>
                  <a:lnTo>
                    <a:pt x="4750" y="6335"/>
                  </a:lnTo>
                  <a:lnTo>
                    <a:pt x="4750" y="1056"/>
                  </a:lnTo>
                  <a:close/>
                  <a:moveTo>
                    <a:pt x="2638" y="265"/>
                  </a:moveTo>
                  <a:lnTo>
                    <a:pt x="2638" y="265"/>
                  </a:lnTo>
                  <a:lnTo>
                    <a:pt x="2611" y="266"/>
                  </a:lnTo>
                  <a:lnTo>
                    <a:pt x="2584" y="269"/>
                  </a:lnTo>
                  <a:lnTo>
                    <a:pt x="2559" y="275"/>
                  </a:lnTo>
                  <a:lnTo>
                    <a:pt x="2535" y="285"/>
                  </a:lnTo>
                  <a:lnTo>
                    <a:pt x="2513" y="296"/>
                  </a:lnTo>
                  <a:lnTo>
                    <a:pt x="2491" y="309"/>
                  </a:lnTo>
                  <a:lnTo>
                    <a:pt x="2471" y="324"/>
                  </a:lnTo>
                  <a:lnTo>
                    <a:pt x="2452" y="341"/>
                  </a:lnTo>
                  <a:lnTo>
                    <a:pt x="2435" y="360"/>
                  </a:lnTo>
                  <a:lnTo>
                    <a:pt x="2419" y="381"/>
                  </a:lnTo>
                  <a:lnTo>
                    <a:pt x="2406" y="402"/>
                  </a:lnTo>
                  <a:lnTo>
                    <a:pt x="2395" y="425"/>
                  </a:lnTo>
                  <a:lnTo>
                    <a:pt x="2386" y="449"/>
                  </a:lnTo>
                  <a:lnTo>
                    <a:pt x="2380" y="474"/>
                  </a:lnTo>
                  <a:lnTo>
                    <a:pt x="2375" y="500"/>
                  </a:lnTo>
                  <a:lnTo>
                    <a:pt x="2374" y="528"/>
                  </a:lnTo>
                  <a:lnTo>
                    <a:pt x="2375" y="554"/>
                  </a:lnTo>
                  <a:lnTo>
                    <a:pt x="2380" y="581"/>
                  </a:lnTo>
                  <a:lnTo>
                    <a:pt x="2386" y="606"/>
                  </a:lnTo>
                  <a:lnTo>
                    <a:pt x="2395" y="631"/>
                  </a:lnTo>
                  <a:lnTo>
                    <a:pt x="2406" y="654"/>
                  </a:lnTo>
                  <a:lnTo>
                    <a:pt x="2419" y="675"/>
                  </a:lnTo>
                  <a:lnTo>
                    <a:pt x="2435" y="696"/>
                  </a:lnTo>
                  <a:lnTo>
                    <a:pt x="2452" y="715"/>
                  </a:lnTo>
                  <a:lnTo>
                    <a:pt x="2471" y="732"/>
                  </a:lnTo>
                  <a:lnTo>
                    <a:pt x="2491" y="747"/>
                  </a:lnTo>
                  <a:lnTo>
                    <a:pt x="2513" y="760"/>
                  </a:lnTo>
                  <a:lnTo>
                    <a:pt x="2535" y="771"/>
                  </a:lnTo>
                  <a:lnTo>
                    <a:pt x="2559" y="779"/>
                  </a:lnTo>
                  <a:lnTo>
                    <a:pt x="2584" y="787"/>
                  </a:lnTo>
                  <a:lnTo>
                    <a:pt x="2611" y="790"/>
                  </a:lnTo>
                  <a:lnTo>
                    <a:pt x="2638" y="791"/>
                  </a:lnTo>
                  <a:lnTo>
                    <a:pt x="2665" y="790"/>
                  </a:lnTo>
                  <a:lnTo>
                    <a:pt x="2691" y="787"/>
                  </a:lnTo>
                  <a:lnTo>
                    <a:pt x="2716" y="779"/>
                  </a:lnTo>
                  <a:lnTo>
                    <a:pt x="2741" y="771"/>
                  </a:lnTo>
                  <a:lnTo>
                    <a:pt x="2764" y="760"/>
                  </a:lnTo>
                  <a:lnTo>
                    <a:pt x="2786" y="747"/>
                  </a:lnTo>
                  <a:lnTo>
                    <a:pt x="2806" y="732"/>
                  </a:lnTo>
                  <a:lnTo>
                    <a:pt x="2825" y="715"/>
                  </a:lnTo>
                  <a:lnTo>
                    <a:pt x="2842" y="696"/>
                  </a:lnTo>
                  <a:lnTo>
                    <a:pt x="2857" y="675"/>
                  </a:lnTo>
                  <a:lnTo>
                    <a:pt x="2871" y="654"/>
                  </a:lnTo>
                  <a:lnTo>
                    <a:pt x="2881" y="631"/>
                  </a:lnTo>
                  <a:lnTo>
                    <a:pt x="2890" y="606"/>
                  </a:lnTo>
                  <a:lnTo>
                    <a:pt x="2897" y="581"/>
                  </a:lnTo>
                  <a:lnTo>
                    <a:pt x="2900" y="554"/>
                  </a:lnTo>
                  <a:lnTo>
                    <a:pt x="2902" y="528"/>
                  </a:lnTo>
                  <a:lnTo>
                    <a:pt x="2900" y="500"/>
                  </a:lnTo>
                  <a:lnTo>
                    <a:pt x="2897" y="474"/>
                  </a:lnTo>
                  <a:lnTo>
                    <a:pt x="2890" y="449"/>
                  </a:lnTo>
                  <a:lnTo>
                    <a:pt x="2881" y="425"/>
                  </a:lnTo>
                  <a:lnTo>
                    <a:pt x="2871" y="402"/>
                  </a:lnTo>
                  <a:lnTo>
                    <a:pt x="2857" y="381"/>
                  </a:lnTo>
                  <a:lnTo>
                    <a:pt x="2842" y="360"/>
                  </a:lnTo>
                  <a:lnTo>
                    <a:pt x="2825" y="341"/>
                  </a:lnTo>
                  <a:lnTo>
                    <a:pt x="2806" y="324"/>
                  </a:lnTo>
                  <a:lnTo>
                    <a:pt x="2786" y="309"/>
                  </a:lnTo>
                  <a:lnTo>
                    <a:pt x="2764" y="296"/>
                  </a:lnTo>
                  <a:lnTo>
                    <a:pt x="2741" y="285"/>
                  </a:lnTo>
                  <a:lnTo>
                    <a:pt x="2716" y="275"/>
                  </a:lnTo>
                  <a:lnTo>
                    <a:pt x="2691" y="269"/>
                  </a:lnTo>
                  <a:lnTo>
                    <a:pt x="2665" y="266"/>
                  </a:lnTo>
                  <a:lnTo>
                    <a:pt x="2638" y="265"/>
                  </a:lnTo>
                  <a:close/>
                  <a:moveTo>
                    <a:pt x="0" y="6863"/>
                  </a:moveTo>
                  <a:lnTo>
                    <a:pt x="0" y="528"/>
                  </a:lnTo>
                  <a:lnTo>
                    <a:pt x="2110" y="528"/>
                  </a:lnTo>
                  <a:lnTo>
                    <a:pt x="2110" y="500"/>
                  </a:lnTo>
                  <a:lnTo>
                    <a:pt x="2113" y="474"/>
                  </a:lnTo>
                  <a:lnTo>
                    <a:pt x="2116" y="448"/>
                  </a:lnTo>
                  <a:lnTo>
                    <a:pt x="2121" y="421"/>
                  </a:lnTo>
                  <a:lnTo>
                    <a:pt x="2127" y="396"/>
                  </a:lnTo>
                  <a:lnTo>
                    <a:pt x="2134" y="371"/>
                  </a:lnTo>
                  <a:lnTo>
                    <a:pt x="2143" y="346"/>
                  </a:lnTo>
                  <a:lnTo>
                    <a:pt x="2152" y="322"/>
                  </a:lnTo>
                  <a:lnTo>
                    <a:pt x="2162" y="299"/>
                  </a:lnTo>
                  <a:lnTo>
                    <a:pt x="2174" y="277"/>
                  </a:lnTo>
                  <a:lnTo>
                    <a:pt x="2187" y="254"/>
                  </a:lnTo>
                  <a:lnTo>
                    <a:pt x="2200" y="232"/>
                  </a:lnTo>
                  <a:lnTo>
                    <a:pt x="2216" y="212"/>
                  </a:lnTo>
                  <a:lnTo>
                    <a:pt x="2231" y="192"/>
                  </a:lnTo>
                  <a:lnTo>
                    <a:pt x="2248" y="172"/>
                  </a:lnTo>
                  <a:lnTo>
                    <a:pt x="2265" y="154"/>
                  </a:lnTo>
                  <a:lnTo>
                    <a:pt x="2283" y="136"/>
                  </a:lnTo>
                  <a:lnTo>
                    <a:pt x="2302" y="121"/>
                  </a:lnTo>
                  <a:lnTo>
                    <a:pt x="2322" y="105"/>
                  </a:lnTo>
                  <a:lnTo>
                    <a:pt x="2343" y="90"/>
                  </a:lnTo>
                  <a:lnTo>
                    <a:pt x="2364" y="77"/>
                  </a:lnTo>
                  <a:lnTo>
                    <a:pt x="2387" y="63"/>
                  </a:lnTo>
                  <a:lnTo>
                    <a:pt x="2410" y="53"/>
                  </a:lnTo>
                  <a:lnTo>
                    <a:pt x="2432" y="42"/>
                  </a:lnTo>
                  <a:lnTo>
                    <a:pt x="2456" y="32"/>
                  </a:lnTo>
                  <a:lnTo>
                    <a:pt x="2481" y="24"/>
                  </a:lnTo>
                  <a:lnTo>
                    <a:pt x="2507" y="17"/>
                  </a:lnTo>
                  <a:lnTo>
                    <a:pt x="2532" y="11"/>
                  </a:lnTo>
                  <a:lnTo>
                    <a:pt x="2558" y="6"/>
                  </a:lnTo>
                  <a:lnTo>
                    <a:pt x="2584" y="2"/>
                  </a:lnTo>
                  <a:lnTo>
                    <a:pt x="2611" y="1"/>
                  </a:lnTo>
                  <a:lnTo>
                    <a:pt x="2638" y="0"/>
                  </a:lnTo>
                  <a:lnTo>
                    <a:pt x="2665" y="1"/>
                  </a:lnTo>
                  <a:lnTo>
                    <a:pt x="2692" y="2"/>
                  </a:lnTo>
                  <a:lnTo>
                    <a:pt x="2718" y="6"/>
                  </a:lnTo>
                  <a:lnTo>
                    <a:pt x="2745" y="11"/>
                  </a:lnTo>
                  <a:lnTo>
                    <a:pt x="2770" y="17"/>
                  </a:lnTo>
                  <a:lnTo>
                    <a:pt x="2795" y="24"/>
                  </a:lnTo>
                  <a:lnTo>
                    <a:pt x="2820" y="32"/>
                  </a:lnTo>
                  <a:lnTo>
                    <a:pt x="2844" y="42"/>
                  </a:lnTo>
                  <a:lnTo>
                    <a:pt x="2867" y="53"/>
                  </a:lnTo>
                  <a:lnTo>
                    <a:pt x="2890" y="63"/>
                  </a:lnTo>
                  <a:lnTo>
                    <a:pt x="2912" y="77"/>
                  </a:lnTo>
                  <a:lnTo>
                    <a:pt x="2934" y="90"/>
                  </a:lnTo>
                  <a:lnTo>
                    <a:pt x="2954" y="105"/>
                  </a:lnTo>
                  <a:lnTo>
                    <a:pt x="2975" y="121"/>
                  </a:lnTo>
                  <a:lnTo>
                    <a:pt x="2994" y="136"/>
                  </a:lnTo>
                  <a:lnTo>
                    <a:pt x="3012" y="154"/>
                  </a:lnTo>
                  <a:lnTo>
                    <a:pt x="3030" y="172"/>
                  </a:lnTo>
                  <a:lnTo>
                    <a:pt x="3045" y="192"/>
                  </a:lnTo>
                  <a:lnTo>
                    <a:pt x="3062" y="212"/>
                  </a:lnTo>
                  <a:lnTo>
                    <a:pt x="3076" y="232"/>
                  </a:lnTo>
                  <a:lnTo>
                    <a:pt x="3090" y="254"/>
                  </a:lnTo>
                  <a:lnTo>
                    <a:pt x="3103" y="277"/>
                  </a:lnTo>
                  <a:lnTo>
                    <a:pt x="3115" y="299"/>
                  </a:lnTo>
                  <a:lnTo>
                    <a:pt x="3126" y="322"/>
                  </a:lnTo>
                  <a:lnTo>
                    <a:pt x="3134" y="346"/>
                  </a:lnTo>
                  <a:lnTo>
                    <a:pt x="3142" y="371"/>
                  </a:lnTo>
                  <a:lnTo>
                    <a:pt x="3149" y="396"/>
                  </a:lnTo>
                  <a:lnTo>
                    <a:pt x="3155" y="421"/>
                  </a:lnTo>
                  <a:lnTo>
                    <a:pt x="3160" y="448"/>
                  </a:lnTo>
                  <a:lnTo>
                    <a:pt x="3164" y="474"/>
                  </a:lnTo>
                  <a:lnTo>
                    <a:pt x="3166" y="500"/>
                  </a:lnTo>
                  <a:lnTo>
                    <a:pt x="3166" y="528"/>
                  </a:lnTo>
                  <a:lnTo>
                    <a:pt x="5278" y="528"/>
                  </a:lnTo>
                  <a:lnTo>
                    <a:pt x="5278" y="6863"/>
                  </a:lnTo>
                  <a:lnTo>
                    <a:pt x="0" y="68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 noChangeArrowheads="1"/>
            </p:cNvSpPr>
            <p:nvPr/>
          </p:nvSpPr>
          <p:spPr bwMode="auto">
            <a:xfrm>
              <a:off x="3460255" y="4018001"/>
              <a:ext cx="861106" cy="811444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6"/>
            <p:cNvSpPr txBox="1"/>
            <p:nvPr/>
          </p:nvSpPr>
          <p:spPr>
            <a:xfrm>
              <a:off x="982348" y="3168608"/>
              <a:ext cx="3921438" cy="662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3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各种数据原文</a:t>
              </a:r>
              <a:endParaRPr lang="en-US" altLang="zh-CN" sz="123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16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账目，音视频，证书，合同订单，医疗记录</a:t>
              </a:r>
            </a:p>
          </p:txBody>
        </p:sp>
      </p:grpSp>
      <p:cxnSp>
        <p:nvCxnSpPr>
          <p:cNvPr id="16" name="直接连接符 19"/>
          <p:cNvCxnSpPr/>
          <p:nvPr/>
        </p:nvCxnSpPr>
        <p:spPr>
          <a:xfrm>
            <a:off x="3720902" y="2875062"/>
            <a:ext cx="0" cy="2858949"/>
          </a:xfrm>
          <a:prstGeom prst="line">
            <a:avLst/>
          </a:prstGeom>
          <a:ln w="254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20"/>
          <p:cNvCxnSpPr/>
          <p:nvPr/>
        </p:nvCxnSpPr>
        <p:spPr>
          <a:xfrm>
            <a:off x="6187054" y="2875062"/>
            <a:ext cx="0" cy="2858949"/>
          </a:xfrm>
          <a:prstGeom prst="line">
            <a:avLst/>
          </a:prstGeom>
          <a:ln w="254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21"/>
          <p:cNvSpPr txBox="1"/>
          <p:nvPr/>
        </p:nvSpPr>
        <p:spPr>
          <a:xfrm>
            <a:off x="3998920" y="4583246"/>
            <a:ext cx="1988336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90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HASH</a:t>
            </a:r>
            <a:r>
              <a:rPr lang="en-US" altLang="zh-CN" sz="1490" b="1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:</a:t>
            </a:r>
            <a:endParaRPr lang="en-US" altLang="zh-CN" sz="123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可保证数据的 完整性</a:t>
            </a:r>
            <a:r>
              <a:rPr lang="en-US" altLang="zh-CN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正确性</a:t>
            </a:r>
            <a:endParaRPr lang="zh-CN" altLang="en-US" sz="116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22"/>
          <p:cNvSpPr txBox="1"/>
          <p:nvPr/>
        </p:nvSpPr>
        <p:spPr>
          <a:xfrm>
            <a:off x="7270019" y="4915741"/>
            <a:ext cx="2184904" cy="65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90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数字签名</a:t>
            </a:r>
            <a:r>
              <a:rPr lang="en-US" altLang="zh-CN" sz="1490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zh-CN" altLang="en-US" sz="149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所有者确权</a:t>
            </a:r>
            <a:endParaRPr lang="zh-CN" altLang="en-US" sz="116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23"/>
          <p:cNvSpPr txBox="1"/>
          <p:nvPr/>
        </p:nvSpPr>
        <p:spPr>
          <a:xfrm>
            <a:off x="6852756" y="4546298"/>
            <a:ext cx="566181" cy="360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90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签名</a:t>
            </a:r>
          </a:p>
        </p:txBody>
      </p:sp>
      <p:sp>
        <p:nvSpPr>
          <p:cNvPr id="21" name="文本框 24"/>
          <p:cNvSpPr txBox="1"/>
          <p:nvPr/>
        </p:nvSpPr>
        <p:spPr>
          <a:xfrm>
            <a:off x="8095272" y="4546299"/>
            <a:ext cx="566181" cy="360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90" dirty="0">
                <a:solidFill>
                  <a:srgbClr val="0B4FB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验签</a:t>
            </a:r>
          </a:p>
        </p:txBody>
      </p:sp>
      <p:sp>
        <p:nvSpPr>
          <p:cNvPr id="22" name="KSO_Shape"/>
          <p:cNvSpPr/>
          <p:nvPr/>
        </p:nvSpPr>
        <p:spPr>
          <a:xfrm>
            <a:off x="3761749" y="3607240"/>
            <a:ext cx="1759604" cy="846320"/>
          </a:xfrm>
          <a:custGeom>
            <a:avLst/>
            <a:gdLst>
              <a:gd name="connsiteX0" fmla="*/ 153754 w 935330"/>
              <a:gd name="connsiteY0" fmla="*/ 0 h 460000"/>
              <a:gd name="connsiteX1" fmla="*/ 781576 w 935330"/>
              <a:gd name="connsiteY1" fmla="*/ 0 h 460000"/>
              <a:gd name="connsiteX2" fmla="*/ 935330 w 935330"/>
              <a:gd name="connsiteY2" fmla="*/ 153754 h 460000"/>
              <a:gd name="connsiteX3" fmla="*/ 781576 w 935330"/>
              <a:gd name="connsiteY3" fmla="*/ 307508 h 460000"/>
              <a:gd name="connsiteX4" fmla="*/ 295997 w 935330"/>
              <a:gd name="connsiteY4" fmla="*/ 307508 h 460000"/>
              <a:gd name="connsiteX5" fmla="*/ 99282 w 935330"/>
              <a:gd name="connsiteY5" fmla="*/ 460000 h 460000"/>
              <a:gd name="connsiteX6" fmla="*/ 209707 w 935330"/>
              <a:gd name="connsiteY6" fmla="*/ 307508 h 460000"/>
              <a:gd name="connsiteX7" fmla="*/ 153754 w 935330"/>
              <a:gd name="connsiteY7" fmla="*/ 307508 h 460000"/>
              <a:gd name="connsiteX8" fmla="*/ 0 w 935330"/>
              <a:gd name="connsiteY8" fmla="*/ 153754 h 460000"/>
              <a:gd name="connsiteX9" fmla="*/ 153754 w 935330"/>
              <a:gd name="connsiteY9" fmla="*/ 0 h 4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5330" h="460000">
                <a:moveTo>
                  <a:pt x="153754" y="0"/>
                </a:moveTo>
                <a:lnTo>
                  <a:pt x="781576" y="0"/>
                </a:lnTo>
                <a:cubicBezTo>
                  <a:pt x="866492" y="0"/>
                  <a:pt x="935330" y="68838"/>
                  <a:pt x="935330" y="153754"/>
                </a:cubicBezTo>
                <a:cubicBezTo>
                  <a:pt x="935330" y="238670"/>
                  <a:pt x="866492" y="307508"/>
                  <a:pt x="781576" y="307508"/>
                </a:cubicBezTo>
                <a:lnTo>
                  <a:pt x="295997" y="307508"/>
                </a:lnTo>
                <a:lnTo>
                  <a:pt x="99282" y="460000"/>
                </a:lnTo>
                <a:lnTo>
                  <a:pt x="209707" y="307508"/>
                </a:lnTo>
                <a:lnTo>
                  <a:pt x="153754" y="307508"/>
                </a:lnTo>
                <a:cubicBezTo>
                  <a:pt x="68838" y="307508"/>
                  <a:pt x="0" y="238670"/>
                  <a:pt x="0" y="153754"/>
                </a:cubicBezTo>
                <a:cubicBezTo>
                  <a:pt x="0" y="68838"/>
                  <a:pt x="68838" y="0"/>
                  <a:pt x="153754" y="0"/>
                </a:cubicBezTo>
                <a:close/>
              </a:path>
            </a:pathLst>
          </a:custGeom>
          <a:solidFill>
            <a:srgbClr val="0B4FB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8828" tIns="0" rIns="148828" bIns="267891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3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3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HASH</a:t>
            </a:r>
            <a:r>
              <a:rPr lang="zh-CN" altLang="en-US" sz="123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摘要</a:t>
            </a:r>
          </a:p>
        </p:txBody>
      </p:sp>
      <p:cxnSp>
        <p:nvCxnSpPr>
          <p:cNvPr id="23" name="直接箭头连接符 30"/>
          <p:cNvCxnSpPr/>
          <p:nvPr/>
        </p:nvCxnSpPr>
        <p:spPr>
          <a:xfrm>
            <a:off x="7418937" y="4726796"/>
            <a:ext cx="676335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xplaining blockchain basics - DEV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167" y="3354456"/>
            <a:ext cx="6068129" cy="347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</a:t>
            </a:r>
            <a:r>
              <a:rPr lang="en-US" altLang="zh-CN" dirty="0"/>
              <a:t>Keywords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比特币的密码学相关的关键名词：</a:t>
            </a:r>
            <a:endParaRPr lang="en-US" altLang="zh-CN" dirty="0"/>
          </a:p>
          <a:p>
            <a:pPr lvl="1"/>
            <a:r>
              <a:rPr lang="zh-CN" altLang="en-US" sz="2400" dirty="0"/>
              <a:t>哈希函数 </a:t>
            </a:r>
            <a:r>
              <a:rPr lang="en-US" altLang="zh-CN" sz="2400" dirty="0"/>
              <a:t>&amp;</a:t>
            </a:r>
            <a:r>
              <a:rPr lang="zh-CN" altLang="en-US" sz="2400" dirty="0"/>
              <a:t> 数字签名</a:t>
            </a:r>
            <a:endParaRPr lang="en-US" altLang="zh-CN" sz="2400" dirty="0"/>
          </a:p>
          <a:p>
            <a:pPr lvl="1"/>
            <a:endParaRPr lang="en-US" dirty="0"/>
          </a:p>
          <a:p>
            <a:pPr lvl="1"/>
            <a:r>
              <a:rPr lang="zh-CN" altLang="en-US" sz="2400" dirty="0"/>
              <a:t>背后的原理是什么？</a:t>
            </a:r>
            <a:endParaRPr lang="en-US" sz="2400" dirty="0"/>
          </a:p>
          <a:p>
            <a:pPr lvl="1"/>
            <a:r>
              <a:rPr lang="zh-CN" altLang="en-US" sz="2400" dirty="0"/>
              <a:t>为什么要使用它们？</a:t>
            </a:r>
            <a:endParaRPr lang="en-US" altLang="zh-C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231" y="1770988"/>
            <a:ext cx="2891169" cy="19628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4716065"/>
            <a:ext cx="5280527" cy="1118756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 bwMode="auto">
          <a:xfrm>
            <a:off x="7065170" y="5275443"/>
            <a:ext cx="1213873" cy="202669"/>
          </a:xfrm>
          <a:prstGeom prst="roundRect">
            <a:avLst/>
          </a:prstGeom>
          <a:noFill/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565" y="3439492"/>
            <a:ext cx="7772400" cy="1362075"/>
          </a:xfrm>
        </p:spPr>
        <p:txBody>
          <a:bodyPr/>
          <a:lstStyle/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565" y="1939306"/>
            <a:ext cx="7772400" cy="1267722"/>
          </a:xfrm>
        </p:spPr>
        <p:txBody>
          <a:bodyPr/>
          <a:lstStyle/>
          <a:p>
            <a:r>
              <a:rPr lang="zh-CN" altLang="en-US" dirty="0"/>
              <a:t>比特币密码学基础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413" y="3978966"/>
            <a:ext cx="2253754" cy="2345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定义：</a:t>
            </a:r>
            <a:r>
              <a:rPr lang="en-US" altLang="zh-CN" dirty="0"/>
              <a:t>Hash</a:t>
            </a:r>
            <a:r>
              <a:rPr lang="zh-CN" altLang="en-US" dirty="0"/>
              <a:t>函数是将任意长度的消息映射成一个较短的定长输出消息的函数。</a:t>
            </a:r>
            <a:endParaRPr lang="en-US" altLang="zh-CN" dirty="0"/>
          </a:p>
          <a:p>
            <a:pPr lvl="1"/>
            <a:r>
              <a:rPr lang="zh-CN" altLang="en-US" sz="2400" dirty="0"/>
              <a:t>如下形式</a:t>
            </a:r>
            <a:r>
              <a:rPr lang="en-US" altLang="zh-CN" sz="2400" dirty="0"/>
              <a:t>: h = H(M), M</a:t>
            </a:r>
            <a:r>
              <a:rPr lang="zh-CN" altLang="en-US" sz="2400" dirty="0"/>
              <a:t>是变长的消息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h</a:t>
            </a:r>
            <a:r>
              <a:rPr lang="zh-CN" altLang="en-US" sz="2400" dirty="0"/>
              <a:t>是定长的</a:t>
            </a:r>
            <a:r>
              <a:rPr lang="en-US" altLang="zh-CN" sz="2400" dirty="0"/>
              <a:t>Hash</a:t>
            </a:r>
            <a:r>
              <a:rPr lang="zh-CN" altLang="en-US" sz="2400" dirty="0"/>
              <a:t>值</a:t>
            </a:r>
            <a:r>
              <a:rPr lang="en-US" altLang="zh-CN" sz="2400" dirty="0"/>
              <a:t>.</a:t>
            </a:r>
          </a:p>
          <a:p>
            <a:r>
              <a:rPr lang="zh-CN" altLang="en-US" dirty="0"/>
              <a:t>目的：</a:t>
            </a:r>
            <a:endParaRPr lang="en-US" altLang="zh-CN" dirty="0"/>
          </a:p>
          <a:p>
            <a:pPr lvl="1"/>
            <a:r>
              <a:rPr lang="zh-CN" altLang="en-US" sz="2400" dirty="0"/>
              <a:t>为文件、 消息或其它的分组数据产生 “数字指纹”</a:t>
            </a:r>
            <a:endParaRPr lang="en-US" altLang="zh-CN" sz="2400" dirty="0"/>
          </a:p>
          <a:p>
            <a:endParaRPr lang="en-US" dirty="0"/>
          </a:p>
        </p:txBody>
      </p:sp>
      <p:grpSp>
        <p:nvGrpSpPr>
          <p:cNvPr id="5" name="组合 17"/>
          <p:cNvGrpSpPr/>
          <p:nvPr/>
        </p:nvGrpSpPr>
        <p:grpSpPr>
          <a:xfrm>
            <a:off x="1683026" y="4137728"/>
            <a:ext cx="2451652" cy="2028110"/>
            <a:chOff x="888137" y="2543415"/>
            <a:chExt cx="4190226" cy="3567099"/>
          </a:xfrm>
        </p:grpSpPr>
        <p:sp>
          <p:nvSpPr>
            <p:cNvPr id="6" name="矩形: 圆角 3"/>
            <p:cNvSpPr/>
            <p:nvPr/>
          </p:nvSpPr>
          <p:spPr>
            <a:xfrm>
              <a:off x="888137" y="2543415"/>
              <a:ext cx="4190226" cy="3567099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23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KSO_Shape"/>
            <p:cNvSpPr/>
            <p:nvPr/>
          </p:nvSpPr>
          <p:spPr bwMode="auto">
            <a:xfrm>
              <a:off x="1134156" y="4049029"/>
              <a:ext cx="593357" cy="760279"/>
            </a:xfrm>
            <a:custGeom>
              <a:avLst/>
              <a:gdLst/>
              <a:ahLst/>
              <a:cxnLst/>
              <a:rect l="0" t="0" r="r" b="b"/>
              <a:pathLst>
                <a:path w="722313" h="954088">
                  <a:moveTo>
                    <a:pt x="615497" y="800181"/>
                  </a:moveTo>
                  <a:lnTo>
                    <a:pt x="615497" y="915498"/>
                  </a:lnTo>
                  <a:lnTo>
                    <a:pt x="692377" y="915498"/>
                  </a:lnTo>
                  <a:lnTo>
                    <a:pt x="692377" y="800181"/>
                  </a:lnTo>
                  <a:lnTo>
                    <a:pt x="615497" y="800181"/>
                  </a:lnTo>
                  <a:close/>
                  <a:moveTo>
                    <a:pt x="38780" y="800181"/>
                  </a:moveTo>
                  <a:lnTo>
                    <a:pt x="38780" y="915498"/>
                  </a:lnTo>
                  <a:lnTo>
                    <a:pt x="115434" y="915498"/>
                  </a:lnTo>
                  <a:lnTo>
                    <a:pt x="115434" y="800181"/>
                  </a:lnTo>
                  <a:lnTo>
                    <a:pt x="38780" y="800181"/>
                  </a:lnTo>
                  <a:close/>
                  <a:moveTo>
                    <a:pt x="193675" y="684212"/>
                  </a:moveTo>
                  <a:lnTo>
                    <a:pt x="539750" y="684212"/>
                  </a:lnTo>
                  <a:lnTo>
                    <a:pt x="539750" y="876300"/>
                  </a:lnTo>
                  <a:lnTo>
                    <a:pt x="193675" y="876300"/>
                  </a:lnTo>
                  <a:lnTo>
                    <a:pt x="193675" y="684212"/>
                  </a:lnTo>
                  <a:close/>
                  <a:moveTo>
                    <a:pt x="615497" y="646047"/>
                  </a:moveTo>
                  <a:lnTo>
                    <a:pt x="615497" y="761591"/>
                  </a:lnTo>
                  <a:lnTo>
                    <a:pt x="692377" y="761591"/>
                  </a:lnTo>
                  <a:lnTo>
                    <a:pt x="692377" y="646047"/>
                  </a:lnTo>
                  <a:lnTo>
                    <a:pt x="615497" y="646047"/>
                  </a:lnTo>
                  <a:close/>
                  <a:moveTo>
                    <a:pt x="153988" y="646047"/>
                  </a:moveTo>
                  <a:lnTo>
                    <a:pt x="153988" y="915498"/>
                  </a:lnTo>
                  <a:lnTo>
                    <a:pt x="576943" y="915498"/>
                  </a:lnTo>
                  <a:lnTo>
                    <a:pt x="576943" y="646047"/>
                  </a:lnTo>
                  <a:lnTo>
                    <a:pt x="153988" y="646047"/>
                  </a:lnTo>
                  <a:close/>
                  <a:moveTo>
                    <a:pt x="38780" y="646047"/>
                  </a:moveTo>
                  <a:lnTo>
                    <a:pt x="38780" y="761591"/>
                  </a:lnTo>
                  <a:lnTo>
                    <a:pt x="115434" y="761591"/>
                  </a:lnTo>
                  <a:lnTo>
                    <a:pt x="115434" y="646047"/>
                  </a:lnTo>
                  <a:lnTo>
                    <a:pt x="38780" y="646047"/>
                  </a:lnTo>
                  <a:close/>
                  <a:moveTo>
                    <a:pt x="615497" y="492140"/>
                  </a:moveTo>
                  <a:lnTo>
                    <a:pt x="615497" y="607683"/>
                  </a:lnTo>
                  <a:lnTo>
                    <a:pt x="692377" y="607683"/>
                  </a:lnTo>
                  <a:lnTo>
                    <a:pt x="692377" y="492140"/>
                  </a:lnTo>
                  <a:lnTo>
                    <a:pt x="615497" y="492140"/>
                  </a:lnTo>
                  <a:close/>
                  <a:moveTo>
                    <a:pt x="38780" y="492140"/>
                  </a:moveTo>
                  <a:lnTo>
                    <a:pt x="38780" y="607683"/>
                  </a:lnTo>
                  <a:lnTo>
                    <a:pt x="115434" y="607683"/>
                  </a:lnTo>
                  <a:lnTo>
                    <a:pt x="115434" y="492140"/>
                  </a:lnTo>
                  <a:lnTo>
                    <a:pt x="38780" y="492140"/>
                  </a:lnTo>
                  <a:close/>
                  <a:moveTo>
                    <a:pt x="193675" y="376237"/>
                  </a:moveTo>
                  <a:lnTo>
                    <a:pt x="539750" y="376237"/>
                  </a:lnTo>
                  <a:lnTo>
                    <a:pt x="539750" y="569912"/>
                  </a:lnTo>
                  <a:lnTo>
                    <a:pt x="193675" y="569912"/>
                  </a:lnTo>
                  <a:lnTo>
                    <a:pt x="193675" y="376237"/>
                  </a:lnTo>
                  <a:close/>
                  <a:moveTo>
                    <a:pt x="615497" y="338233"/>
                  </a:moveTo>
                  <a:lnTo>
                    <a:pt x="615497" y="453776"/>
                  </a:lnTo>
                  <a:lnTo>
                    <a:pt x="692377" y="453776"/>
                  </a:lnTo>
                  <a:lnTo>
                    <a:pt x="692377" y="338233"/>
                  </a:lnTo>
                  <a:lnTo>
                    <a:pt x="615497" y="338233"/>
                  </a:lnTo>
                  <a:close/>
                  <a:moveTo>
                    <a:pt x="153988" y="338233"/>
                  </a:moveTo>
                  <a:lnTo>
                    <a:pt x="153988" y="607683"/>
                  </a:lnTo>
                  <a:lnTo>
                    <a:pt x="576943" y="607683"/>
                  </a:lnTo>
                  <a:lnTo>
                    <a:pt x="576943" y="338233"/>
                  </a:lnTo>
                  <a:lnTo>
                    <a:pt x="153988" y="338233"/>
                  </a:lnTo>
                  <a:close/>
                  <a:moveTo>
                    <a:pt x="38780" y="338233"/>
                  </a:moveTo>
                  <a:lnTo>
                    <a:pt x="38780" y="453776"/>
                  </a:lnTo>
                  <a:lnTo>
                    <a:pt x="115434" y="453776"/>
                  </a:lnTo>
                  <a:lnTo>
                    <a:pt x="115434" y="338233"/>
                  </a:lnTo>
                  <a:lnTo>
                    <a:pt x="38780" y="338233"/>
                  </a:lnTo>
                  <a:close/>
                  <a:moveTo>
                    <a:pt x="615497" y="184325"/>
                  </a:moveTo>
                  <a:lnTo>
                    <a:pt x="615497" y="299869"/>
                  </a:lnTo>
                  <a:lnTo>
                    <a:pt x="692377" y="299869"/>
                  </a:lnTo>
                  <a:lnTo>
                    <a:pt x="692377" y="184325"/>
                  </a:lnTo>
                  <a:lnTo>
                    <a:pt x="615497" y="184325"/>
                  </a:lnTo>
                  <a:close/>
                  <a:moveTo>
                    <a:pt x="38780" y="184325"/>
                  </a:moveTo>
                  <a:lnTo>
                    <a:pt x="38780" y="299869"/>
                  </a:lnTo>
                  <a:lnTo>
                    <a:pt x="115434" y="299869"/>
                  </a:lnTo>
                  <a:lnTo>
                    <a:pt x="115434" y="184325"/>
                  </a:lnTo>
                  <a:lnTo>
                    <a:pt x="38780" y="184325"/>
                  </a:lnTo>
                  <a:close/>
                  <a:moveTo>
                    <a:pt x="193675" y="69850"/>
                  </a:moveTo>
                  <a:lnTo>
                    <a:pt x="539750" y="69850"/>
                  </a:lnTo>
                  <a:lnTo>
                    <a:pt x="539750" y="261938"/>
                  </a:lnTo>
                  <a:lnTo>
                    <a:pt x="193675" y="261938"/>
                  </a:lnTo>
                  <a:lnTo>
                    <a:pt x="193675" y="69850"/>
                  </a:lnTo>
                  <a:close/>
                  <a:moveTo>
                    <a:pt x="615497" y="30418"/>
                  </a:moveTo>
                  <a:lnTo>
                    <a:pt x="615497" y="145735"/>
                  </a:lnTo>
                  <a:lnTo>
                    <a:pt x="692377" y="145735"/>
                  </a:lnTo>
                  <a:lnTo>
                    <a:pt x="692377" y="30418"/>
                  </a:lnTo>
                  <a:lnTo>
                    <a:pt x="615497" y="30418"/>
                  </a:lnTo>
                  <a:close/>
                  <a:moveTo>
                    <a:pt x="153988" y="30418"/>
                  </a:moveTo>
                  <a:lnTo>
                    <a:pt x="153988" y="299869"/>
                  </a:lnTo>
                  <a:lnTo>
                    <a:pt x="576943" y="299869"/>
                  </a:lnTo>
                  <a:lnTo>
                    <a:pt x="576943" y="30418"/>
                  </a:lnTo>
                  <a:lnTo>
                    <a:pt x="153988" y="30418"/>
                  </a:lnTo>
                  <a:close/>
                  <a:moveTo>
                    <a:pt x="38780" y="30418"/>
                  </a:moveTo>
                  <a:lnTo>
                    <a:pt x="38780" y="145735"/>
                  </a:lnTo>
                  <a:lnTo>
                    <a:pt x="115434" y="145735"/>
                  </a:lnTo>
                  <a:lnTo>
                    <a:pt x="115434" y="30418"/>
                  </a:lnTo>
                  <a:lnTo>
                    <a:pt x="38780" y="30418"/>
                  </a:lnTo>
                  <a:close/>
                  <a:moveTo>
                    <a:pt x="0" y="0"/>
                  </a:moveTo>
                  <a:lnTo>
                    <a:pt x="722313" y="0"/>
                  </a:lnTo>
                  <a:lnTo>
                    <a:pt x="722313" y="954088"/>
                  </a:lnTo>
                  <a:lnTo>
                    <a:pt x="0" y="9540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/>
            <p:nvPr/>
          </p:nvSpPr>
          <p:spPr bwMode="auto">
            <a:xfrm>
              <a:off x="2096409" y="4049029"/>
              <a:ext cx="861105" cy="811444"/>
            </a:xfrm>
            <a:custGeom>
              <a:avLst/>
              <a:gdLst>
                <a:gd name="T0" fmla="*/ 1370516 w 1285876"/>
                <a:gd name="T1" fmla="*/ 1431782 h 1330325"/>
                <a:gd name="T2" fmla="*/ 1670990 w 1285876"/>
                <a:gd name="T3" fmla="*/ 1567799 h 1330325"/>
                <a:gd name="T4" fmla="*/ 1142791 w 1285876"/>
                <a:gd name="T5" fmla="*/ 1057449 h 1330325"/>
                <a:gd name="T6" fmla="*/ 1060567 w 1285876"/>
                <a:gd name="T7" fmla="*/ 1088517 h 1330325"/>
                <a:gd name="T8" fmla="*/ 1001079 w 1285876"/>
                <a:gd name="T9" fmla="*/ 1149896 h 1330325"/>
                <a:gd name="T10" fmla="*/ 972661 w 1285876"/>
                <a:gd name="T11" fmla="*/ 1232112 h 1330325"/>
                <a:gd name="T12" fmla="*/ 983649 w 1285876"/>
                <a:gd name="T13" fmla="*/ 1320013 h 1330325"/>
                <a:gd name="T14" fmla="*/ 1031013 w 1285876"/>
                <a:gd name="T15" fmla="*/ 1391999 h 1330325"/>
                <a:gd name="T16" fmla="*/ 1104143 w 1285876"/>
                <a:gd name="T17" fmla="*/ 1437464 h 1330325"/>
                <a:gd name="T18" fmla="*/ 1194322 w 1285876"/>
                <a:gd name="T19" fmla="*/ 1448831 h 1330325"/>
                <a:gd name="T20" fmla="*/ 1278441 w 1285876"/>
                <a:gd name="T21" fmla="*/ 1421172 h 1330325"/>
                <a:gd name="T22" fmla="*/ 1340960 w 1285876"/>
                <a:gd name="T23" fmla="*/ 1362447 h 1330325"/>
                <a:gd name="T24" fmla="*/ 1373168 w 1285876"/>
                <a:gd name="T25" fmla="*/ 1282124 h 1330325"/>
                <a:gd name="T26" fmla="*/ 1366727 w 1285876"/>
                <a:gd name="T27" fmla="*/ 1193845 h 1330325"/>
                <a:gd name="T28" fmla="*/ 1323152 w 1285876"/>
                <a:gd name="T29" fmla="*/ 1119586 h 1330325"/>
                <a:gd name="T30" fmla="*/ 1251917 w 1285876"/>
                <a:gd name="T31" fmla="*/ 1070331 h 1330325"/>
                <a:gd name="T32" fmla="*/ 1163253 w 1285876"/>
                <a:gd name="T33" fmla="*/ 1055177 h 1330325"/>
                <a:gd name="T34" fmla="*/ 1345887 w 1285876"/>
                <a:gd name="T35" fmla="*/ 732750 h 1330325"/>
                <a:gd name="T36" fmla="*/ 1483431 w 1285876"/>
                <a:gd name="T37" fmla="*/ 768365 h 1330325"/>
                <a:gd name="T38" fmla="*/ 1647498 w 1285876"/>
                <a:gd name="T39" fmla="*/ 792235 h 1330325"/>
                <a:gd name="T40" fmla="*/ 1742605 w 1285876"/>
                <a:gd name="T41" fmla="*/ 910065 h 1330325"/>
                <a:gd name="T42" fmla="*/ 1807777 w 1285876"/>
                <a:gd name="T43" fmla="*/ 1046841 h 1330325"/>
                <a:gd name="T44" fmla="*/ 1839227 w 1285876"/>
                <a:gd name="T45" fmla="*/ 1199149 h 1330325"/>
                <a:gd name="T46" fmla="*/ 1833921 w 1285876"/>
                <a:gd name="T47" fmla="*/ 1351459 h 1330325"/>
                <a:gd name="T48" fmla="*/ 1795273 w 1285876"/>
                <a:gd name="T49" fmla="*/ 1491265 h 1330325"/>
                <a:gd name="T50" fmla="*/ 1727448 w 1285876"/>
                <a:gd name="T51" fmla="*/ 1617053 h 1330325"/>
                <a:gd name="T52" fmla="*/ 1634615 w 1285876"/>
                <a:gd name="T53" fmla="*/ 1724655 h 1330325"/>
                <a:gd name="T54" fmla="*/ 1519806 w 1285876"/>
                <a:gd name="T55" fmla="*/ 1810280 h 1330325"/>
                <a:gd name="T56" fmla="*/ 1387946 w 1285876"/>
                <a:gd name="T57" fmla="*/ 1870522 h 1330325"/>
                <a:gd name="T58" fmla="*/ 1242065 w 1285876"/>
                <a:gd name="T59" fmla="*/ 1901211 h 1330325"/>
                <a:gd name="T60" fmla="*/ 1055263 w 1285876"/>
                <a:gd name="T61" fmla="*/ 1894770 h 1330325"/>
                <a:gd name="T62" fmla="*/ 860503 w 1285876"/>
                <a:gd name="T63" fmla="*/ 1828466 h 1330325"/>
                <a:gd name="T64" fmla="*/ 698331 w 1285876"/>
                <a:gd name="T65" fmla="*/ 1710256 h 1330325"/>
                <a:gd name="T66" fmla="*/ 579732 w 1285876"/>
                <a:gd name="T67" fmla="*/ 1550370 h 1330325"/>
                <a:gd name="T68" fmla="*/ 718791 w 1285876"/>
                <a:gd name="T69" fmla="*/ 1493917 h 1330325"/>
                <a:gd name="T70" fmla="*/ 811624 w 1285876"/>
                <a:gd name="T71" fmla="*/ 1416248 h 1330325"/>
                <a:gd name="T72" fmla="*/ 1055642 w 1285876"/>
                <a:gd name="T73" fmla="*/ 1008574 h 1330325"/>
                <a:gd name="T74" fmla="*/ 1359741 w 1285876"/>
                <a:gd name="T75" fmla="*/ 4926 h 1330325"/>
                <a:gd name="T76" fmla="*/ 1391962 w 1285876"/>
                <a:gd name="T77" fmla="*/ 36382 h 1330325"/>
                <a:gd name="T78" fmla="*/ 1395752 w 1285876"/>
                <a:gd name="T79" fmla="*/ 89439 h 1330325"/>
                <a:gd name="T80" fmla="*/ 1410158 w 1285876"/>
                <a:gd name="T81" fmla="*/ 239895 h 1330325"/>
                <a:gd name="T82" fmla="*/ 1462849 w 1285876"/>
                <a:gd name="T83" fmla="*/ 379360 h 1330325"/>
                <a:gd name="T84" fmla="*/ 1526913 w 1285876"/>
                <a:gd name="T85" fmla="*/ 465389 h 1330325"/>
                <a:gd name="T86" fmla="*/ 1621680 w 1285876"/>
                <a:gd name="T87" fmla="*/ 538912 h 1330325"/>
                <a:gd name="T88" fmla="*/ 1732749 w 1285876"/>
                <a:gd name="T89" fmla="*/ 586284 h 1330325"/>
                <a:gd name="T90" fmla="*/ 1583015 w 1285876"/>
                <a:gd name="T91" fmla="*/ 602580 h 1330325"/>
                <a:gd name="T92" fmla="*/ 1412432 w 1285876"/>
                <a:gd name="T93" fmla="*/ 575674 h 1330325"/>
                <a:gd name="T94" fmla="*/ 1311598 w 1285876"/>
                <a:gd name="T95" fmla="*/ 528679 h 1330325"/>
                <a:gd name="T96" fmla="*/ 1216451 w 1285876"/>
                <a:gd name="T97" fmla="*/ 449472 h 1330325"/>
                <a:gd name="T98" fmla="*/ 705079 w 1285876"/>
                <a:gd name="T99" fmla="*/ 1273001 h 1330325"/>
                <a:gd name="T100" fmla="*/ 592115 w 1285876"/>
                <a:gd name="T101" fmla="*/ 1359408 h 1330325"/>
                <a:gd name="T102" fmla="*/ 441622 w 1285876"/>
                <a:gd name="T103" fmla="*/ 1386695 h 1330325"/>
                <a:gd name="T104" fmla="*/ 276724 w 1285876"/>
                <a:gd name="T105" fmla="*/ 1352966 h 1330325"/>
                <a:gd name="T106" fmla="*/ 126610 w 1285876"/>
                <a:gd name="T107" fmla="*/ 1258600 h 1330325"/>
                <a:gd name="T108" fmla="*/ 31084 w 1285876"/>
                <a:gd name="T109" fmla="*/ 1128987 h 1330325"/>
                <a:gd name="T110" fmla="*/ 0 w 1285876"/>
                <a:gd name="T111" fmla="*/ 986870 h 1330325"/>
                <a:gd name="T112" fmla="*/ 42076 w 1285876"/>
                <a:gd name="T113" fmla="*/ 853088 h 1330325"/>
                <a:gd name="T114" fmla="*/ 149734 w 1285876"/>
                <a:gd name="T115" fmla="*/ 760996 h 1330325"/>
                <a:gd name="T116" fmla="*/ 297195 w 1285876"/>
                <a:gd name="T117" fmla="*/ 726508 h 1330325"/>
                <a:gd name="T118" fmla="*/ 461713 w 1285876"/>
                <a:gd name="T119" fmla="*/ 753795 h 1330325"/>
                <a:gd name="T120" fmla="*/ 611826 w 1285876"/>
                <a:gd name="T121" fmla="*/ 839444 h 1330325"/>
                <a:gd name="T122" fmla="*/ 711901 w 1285876"/>
                <a:gd name="T123" fmla="*/ 958067 h 1330325"/>
                <a:gd name="T124" fmla="*/ 1305533 w 1285876"/>
                <a:gd name="T125" fmla="*/ 6442 h 133032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285876" h="1330325">
                  <a:moveTo>
                    <a:pt x="988749" y="954352"/>
                  </a:moveTo>
                  <a:lnTo>
                    <a:pt x="986632" y="958850"/>
                  </a:lnTo>
                  <a:lnTo>
                    <a:pt x="983986" y="963348"/>
                  </a:lnTo>
                  <a:lnTo>
                    <a:pt x="979224" y="971815"/>
                  </a:lnTo>
                  <a:lnTo>
                    <a:pt x="973932" y="979488"/>
                  </a:lnTo>
                  <a:lnTo>
                    <a:pt x="968905" y="986367"/>
                  </a:lnTo>
                  <a:lnTo>
                    <a:pt x="964143" y="991923"/>
                  </a:lnTo>
                  <a:lnTo>
                    <a:pt x="960438" y="996156"/>
                  </a:lnTo>
                  <a:lnTo>
                    <a:pt x="956999" y="999861"/>
                  </a:lnTo>
                  <a:lnTo>
                    <a:pt x="1113103" y="1158081"/>
                  </a:lnTo>
                  <a:lnTo>
                    <a:pt x="1121834" y="1150409"/>
                  </a:lnTo>
                  <a:lnTo>
                    <a:pt x="1129772" y="1142206"/>
                  </a:lnTo>
                  <a:lnTo>
                    <a:pt x="1137709" y="1134269"/>
                  </a:lnTo>
                  <a:lnTo>
                    <a:pt x="1144324" y="1125802"/>
                  </a:lnTo>
                  <a:lnTo>
                    <a:pt x="1150938" y="1117865"/>
                  </a:lnTo>
                  <a:lnTo>
                    <a:pt x="1156759" y="1109663"/>
                  </a:lnTo>
                  <a:lnTo>
                    <a:pt x="1162051" y="1101990"/>
                  </a:lnTo>
                  <a:lnTo>
                    <a:pt x="1166813" y="1094846"/>
                  </a:lnTo>
                  <a:lnTo>
                    <a:pt x="1171047" y="1087702"/>
                  </a:lnTo>
                  <a:lnTo>
                    <a:pt x="1174751" y="1081617"/>
                  </a:lnTo>
                  <a:lnTo>
                    <a:pt x="1180307" y="1071034"/>
                  </a:lnTo>
                  <a:lnTo>
                    <a:pt x="1183747" y="1064154"/>
                  </a:lnTo>
                  <a:lnTo>
                    <a:pt x="1184805" y="1061509"/>
                  </a:lnTo>
                  <a:lnTo>
                    <a:pt x="988749" y="954352"/>
                  </a:lnTo>
                  <a:close/>
                  <a:moveTo>
                    <a:pt x="812272" y="736865"/>
                  </a:moveTo>
                  <a:lnTo>
                    <a:pt x="805128" y="737659"/>
                  </a:lnTo>
                  <a:lnTo>
                    <a:pt x="797984" y="738452"/>
                  </a:lnTo>
                  <a:lnTo>
                    <a:pt x="791105" y="739775"/>
                  </a:lnTo>
                  <a:lnTo>
                    <a:pt x="784490" y="741363"/>
                  </a:lnTo>
                  <a:lnTo>
                    <a:pt x="777611" y="743215"/>
                  </a:lnTo>
                  <a:lnTo>
                    <a:pt x="770997" y="745331"/>
                  </a:lnTo>
                  <a:lnTo>
                    <a:pt x="764647" y="747448"/>
                  </a:lnTo>
                  <a:lnTo>
                    <a:pt x="758297" y="750359"/>
                  </a:lnTo>
                  <a:lnTo>
                    <a:pt x="752476" y="753269"/>
                  </a:lnTo>
                  <a:lnTo>
                    <a:pt x="746655" y="756709"/>
                  </a:lnTo>
                  <a:lnTo>
                    <a:pt x="740569" y="760148"/>
                  </a:lnTo>
                  <a:lnTo>
                    <a:pt x="735013" y="764117"/>
                  </a:lnTo>
                  <a:lnTo>
                    <a:pt x="729722" y="768350"/>
                  </a:lnTo>
                  <a:lnTo>
                    <a:pt x="724694" y="772584"/>
                  </a:lnTo>
                  <a:lnTo>
                    <a:pt x="719932" y="777346"/>
                  </a:lnTo>
                  <a:lnTo>
                    <a:pt x="715169" y="781844"/>
                  </a:lnTo>
                  <a:lnTo>
                    <a:pt x="710936" y="786871"/>
                  </a:lnTo>
                  <a:lnTo>
                    <a:pt x="706438" y="792163"/>
                  </a:lnTo>
                  <a:lnTo>
                    <a:pt x="702469" y="797454"/>
                  </a:lnTo>
                  <a:lnTo>
                    <a:pt x="699030" y="803011"/>
                  </a:lnTo>
                  <a:lnTo>
                    <a:pt x="695590" y="808831"/>
                  </a:lnTo>
                  <a:lnTo>
                    <a:pt x="692680" y="814652"/>
                  </a:lnTo>
                  <a:lnTo>
                    <a:pt x="689769" y="821002"/>
                  </a:lnTo>
                  <a:lnTo>
                    <a:pt x="686859" y="827088"/>
                  </a:lnTo>
                  <a:lnTo>
                    <a:pt x="684742" y="833702"/>
                  </a:lnTo>
                  <a:lnTo>
                    <a:pt x="682890" y="840317"/>
                  </a:lnTo>
                  <a:lnTo>
                    <a:pt x="681303" y="846667"/>
                  </a:lnTo>
                  <a:lnTo>
                    <a:pt x="680244" y="853546"/>
                  </a:lnTo>
                  <a:lnTo>
                    <a:pt x="679186" y="860425"/>
                  </a:lnTo>
                  <a:lnTo>
                    <a:pt x="678657" y="867569"/>
                  </a:lnTo>
                  <a:lnTo>
                    <a:pt x="678657" y="874713"/>
                  </a:lnTo>
                  <a:lnTo>
                    <a:pt x="678657" y="881327"/>
                  </a:lnTo>
                  <a:lnTo>
                    <a:pt x="679186" y="888471"/>
                  </a:lnTo>
                  <a:lnTo>
                    <a:pt x="680244" y="895350"/>
                  </a:lnTo>
                  <a:lnTo>
                    <a:pt x="681303" y="902229"/>
                  </a:lnTo>
                  <a:lnTo>
                    <a:pt x="682890" y="909109"/>
                  </a:lnTo>
                  <a:lnTo>
                    <a:pt x="684742" y="915459"/>
                  </a:lnTo>
                  <a:lnTo>
                    <a:pt x="686859" y="921809"/>
                  </a:lnTo>
                  <a:lnTo>
                    <a:pt x="689769" y="928159"/>
                  </a:lnTo>
                  <a:lnTo>
                    <a:pt x="692680" y="934244"/>
                  </a:lnTo>
                  <a:lnTo>
                    <a:pt x="695590" y="940065"/>
                  </a:lnTo>
                  <a:lnTo>
                    <a:pt x="699030" y="945886"/>
                  </a:lnTo>
                  <a:lnTo>
                    <a:pt x="702469" y="951442"/>
                  </a:lnTo>
                  <a:lnTo>
                    <a:pt x="706438" y="956734"/>
                  </a:lnTo>
                  <a:lnTo>
                    <a:pt x="710936" y="962025"/>
                  </a:lnTo>
                  <a:lnTo>
                    <a:pt x="715169" y="967052"/>
                  </a:lnTo>
                  <a:lnTo>
                    <a:pt x="719932" y="972079"/>
                  </a:lnTo>
                  <a:lnTo>
                    <a:pt x="724694" y="976313"/>
                  </a:lnTo>
                  <a:lnTo>
                    <a:pt x="729722" y="980811"/>
                  </a:lnTo>
                  <a:lnTo>
                    <a:pt x="735013" y="985044"/>
                  </a:lnTo>
                  <a:lnTo>
                    <a:pt x="740569" y="988748"/>
                  </a:lnTo>
                  <a:lnTo>
                    <a:pt x="746655" y="992452"/>
                  </a:lnTo>
                  <a:lnTo>
                    <a:pt x="752476" y="995627"/>
                  </a:lnTo>
                  <a:lnTo>
                    <a:pt x="758297" y="998802"/>
                  </a:lnTo>
                  <a:lnTo>
                    <a:pt x="764647" y="1001448"/>
                  </a:lnTo>
                  <a:lnTo>
                    <a:pt x="770997" y="1003829"/>
                  </a:lnTo>
                  <a:lnTo>
                    <a:pt x="777611" y="1006211"/>
                  </a:lnTo>
                  <a:lnTo>
                    <a:pt x="784490" y="1008063"/>
                  </a:lnTo>
                  <a:lnTo>
                    <a:pt x="791105" y="1009650"/>
                  </a:lnTo>
                  <a:lnTo>
                    <a:pt x="797984" y="1010709"/>
                  </a:lnTo>
                  <a:lnTo>
                    <a:pt x="805128" y="1011767"/>
                  </a:lnTo>
                  <a:lnTo>
                    <a:pt x="812272" y="1012031"/>
                  </a:lnTo>
                  <a:lnTo>
                    <a:pt x="819415" y="1012296"/>
                  </a:lnTo>
                  <a:lnTo>
                    <a:pt x="826824" y="1012031"/>
                  </a:lnTo>
                  <a:lnTo>
                    <a:pt x="833967" y="1011767"/>
                  </a:lnTo>
                  <a:lnTo>
                    <a:pt x="841111" y="1010709"/>
                  </a:lnTo>
                  <a:lnTo>
                    <a:pt x="847990" y="1009650"/>
                  </a:lnTo>
                  <a:lnTo>
                    <a:pt x="854869" y="1008063"/>
                  </a:lnTo>
                  <a:lnTo>
                    <a:pt x="861484" y="1006211"/>
                  </a:lnTo>
                  <a:lnTo>
                    <a:pt x="868099" y="1003829"/>
                  </a:lnTo>
                  <a:lnTo>
                    <a:pt x="874184" y="1001448"/>
                  </a:lnTo>
                  <a:lnTo>
                    <a:pt x="880534" y="998802"/>
                  </a:lnTo>
                  <a:lnTo>
                    <a:pt x="886620" y="995627"/>
                  </a:lnTo>
                  <a:lnTo>
                    <a:pt x="892705" y="992452"/>
                  </a:lnTo>
                  <a:lnTo>
                    <a:pt x="898526" y="988748"/>
                  </a:lnTo>
                  <a:lnTo>
                    <a:pt x="903817" y="985044"/>
                  </a:lnTo>
                  <a:lnTo>
                    <a:pt x="909374" y="980811"/>
                  </a:lnTo>
                  <a:lnTo>
                    <a:pt x="914401" y="976313"/>
                  </a:lnTo>
                  <a:lnTo>
                    <a:pt x="919163" y="972079"/>
                  </a:lnTo>
                  <a:lnTo>
                    <a:pt x="923926" y="967052"/>
                  </a:lnTo>
                  <a:lnTo>
                    <a:pt x="928159" y="962025"/>
                  </a:lnTo>
                  <a:lnTo>
                    <a:pt x="932657" y="956734"/>
                  </a:lnTo>
                  <a:lnTo>
                    <a:pt x="936361" y="951442"/>
                  </a:lnTo>
                  <a:lnTo>
                    <a:pt x="940065" y="945886"/>
                  </a:lnTo>
                  <a:lnTo>
                    <a:pt x="943505" y="940065"/>
                  </a:lnTo>
                  <a:lnTo>
                    <a:pt x="946680" y="934244"/>
                  </a:lnTo>
                  <a:lnTo>
                    <a:pt x="949326" y="928159"/>
                  </a:lnTo>
                  <a:lnTo>
                    <a:pt x="951972" y="921809"/>
                  </a:lnTo>
                  <a:lnTo>
                    <a:pt x="954353" y="915459"/>
                  </a:lnTo>
                  <a:lnTo>
                    <a:pt x="956205" y="909109"/>
                  </a:lnTo>
                  <a:lnTo>
                    <a:pt x="957793" y="902229"/>
                  </a:lnTo>
                  <a:lnTo>
                    <a:pt x="958851" y="895350"/>
                  </a:lnTo>
                  <a:lnTo>
                    <a:pt x="959909" y="888471"/>
                  </a:lnTo>
                  <a:lnTo>
                    <a:pt x="960174" y="881327"/>
                  </a:lnTo>
                  <a:lnTo>
                    <a:pt x="960438" y="874713"/>
                  </a:lnTo>
                  <a:lnTo>
                    <a:pt x="960174" y="867569"/>
                  </a:lnTo>
                  <a:lnTo>
                    <a:pt x="959909" y="860425"/>
                  </a:lnTo>
                  <a:lnTo>
                    <a:pt x="958851" y="853546"/>
                  </a:lnTo>
                  <a:lnTo>
                    <a:pt x="957793" y="846667"/>
                  </a:lnTo>
                  <a:lnTo>
                    <a:pt x="956205" y="840317"/>
                  </a:lnTo>
                  <a:lnTo>
                    <a:pt x="954353" y="833702"/>
                  </a:lnTo>
                  <a:lnTo>
                    <a:pt x="951972" y="827088"/>
                  </a:lnTo>
                  <a:lnTo>
                    <a:pt x="949326" y="821002"/>
                  </a:lnTo>
                  <a:lnTo>
                    <a:pt x="946680" y="814652"/>
                  </a:lnTo>
                  <a:lnTo>
                    <a:pt x="943505" y="808831"/>
                  </a:lnTo>
                  <a:lnTo>
                    <a:pt x="940065" y="803011"/>
                  </a:lnTo>
                  <a:lnTo>
                    <a:pt x="936361" y="797454"/>
                  </a:lnTo>
                  <a:lnTo>
                    <a:pt x="932657" y="792163"/>
                  </a:lnTo>
                  <a:lnTo>
                    <a:pt x="928159" y="786871"/>
                  </a:lnTo>
                  <a:lnTo>
                    <a:pt x="923926" y="781844"/>
                  </a:lnTo>
                  <a:lnTo>
                    <a:pt x="919163" y="777346"/>
                  </a:lnTo>
                  <a:lnTo>
                    <a:pt x="914401" y="772584"/>
                  </a:lnTo>
                  <a:lnTo>
                    <a:pt x="909374" y="768350"/>
                  </a:lnTo>
                  <a:lnTo>
                    <a:pt x="903817" y="764117"/>
                  </a:lnTo>
                  <a:lnTo>
                    <a:pt x="898526" y="760148"/>
                  </a:lnTo>
                  <a:lnTo>
                    <a:pt x="892705" y="756709"/>
                  </a:lnTo>
                  <a:lnTo>
                    <a:pt x="886620" y="753269"/>
                  </a:lnTo>
                  <a:lnTo>
                    <a:pt x="880534" y="750359"/>
                  </a:lnTo>
                  <a:lnTo>
                    <a:pt x="874184" y="747448"/>
                  </a:lnTo>
                  <a:lnTo>
                    <a:pt x="868099" y="745331"/>
                  </a:lnTo>
                  <a:lnTo>
                    <a:pt x="861484" y="743215"/>
                  </a:lnTo>
                  <a:lnTo>
                    <a:pt x="854869" y="741363"/>
                  </a:lnTo>
                  <a:lnTo>
                    <a:pt x="847990" y="739775"/>
                  </a:lnTo>
                  <a:lnTo>
                    <a:pt x="841111" y="738452"/>
                  </a:lnTo>
                  <a:lnTo>
                    <a:pt x="833967" y="737659"/>
                  </a:lnTo>
                  <a:lnTo>
                    <a:pt x="826824" y="736865"/>
                  </a:lnTo>
                  <a:lnTo>
                    <a:pt x="819415" y="736865"/>
                  </a:lnTo>
                  <a:lnTo>
                    <a:pt x="812272" y="736865"/>
                  </a:lnTo>
                  <a:close/>
                  <a:moveTo>
                    <a:pt x="867834" y="473075"/>
                  </a:moveTo>
                  <a:lnTo>
                    <a:pt x="872332" y="476515"/>
                  </a:lnTo>
                  <a:lnTo>
                    <a:pt x="878417" y="480484"/>
                  </a:lnTo>
                  <a:lnTo>
                    <a:pt x="886355" y="485511"/>
                  </a:lnTo>
                  <a:lnTo>
                    <a:pt x="896674" y="491331"/>
                  </a:lnTo>
                  <a:lnTo>
                    <a:pt x="909109" y="498211"/>
                  </a:lnTo>
                  <a:lnTo>
                    <a:pt x="923397" y="504825"/>
                  </a:lnTo>
                  <a:lnTo>
                    <a:pt x="931334" y="508265"/>
                  </a:lnTo>
                  <a:lnTo>
                    <a:pt x="939801" y="511704"/>
                  </a:lnTo>
                  <a:lnTo>
                    <a:pt x="948797" y="515144"/>
                  </a:lnTo>
                  <a:lnTo>
                    <a:pt x="958057" y="518584"/>
                  </a:lnTo>
                  <a:lnTo>
                    <a:pt x="967582" y="521759"/>
                  </a:lnTo>
                  <a:lnTo>
                    <a:pt x="978165" y="524669"/>
                  </a:lnTo>
                  <a:lnTo>
                    <a:pt x="988749" y="527579"/>
                  </a:lnTo>
                  <a:lnTo>
                    <a:pt x="999861" y="530225"/>
                  </a:lnTo>
                  <a:lnTo>
                    <a:pt x="1011503" y="532606"/>
                  </a:lnTo>
                  <a:lnTo>
                    <a:pt x="1023409" y="534723"/>
                  </a:lnTo>
                  <a:lnTo>
                    <a:pt x="1035845" y="536575"/>
                  </a:lnTo>
                  <a:lnTo>
                    <a:pt x="1048545" y="538163"/>
                  </a:lnTo>
                  <a:lnTo>
                    <a:pt x="1061774" y="538956"/>
                  </a:lnTo>
                  <a:lnTo>
                    <a:pt x="1075268" y="539750"/>
                  </a:lnTo>
                  <a:lnTo>
                    <a:pt x="1089291" y="540015"/>
                  </a:lnTo>
                  <a:lnTo>
                    <a:pt x="1103578" y="539750"/>
                  </a:lnTo>
                  <a:lnTo>
                    <a:pt x="1118395" y="538692"/>
                  </a:lnTo>
                  <a:lnTo>
                    <a:pt x="1133211" y="537369"/>
                  </a:lnTo>
                  <a:lnTo>
                    <a:pt x="1141943" y="545306"/>
                  </a:lnTo>
                  <a:lnTo>
                    <a:pt x="1150409" y="553244"/>
                  </a:lnTo>
                  <a:lnTo>
                    <a:pt x="1158611" y="561711"/>
                  </a:lnTo>
                  <a:lnTo>
                    <a:pt x="1166813" y="570442"/>
                  </a:lnTo>
                  <a:lnTo>
                    <a:pt x="1174486" y="579173"/>
                  </a:lnTo>
                  <a:lnTo>
                    <a:pt x="1182424" y="588169"/>
                  </a:lnTo>
                  <a:lnTo>
                    <a:pt x="1189303" y="597165"/>
                  </a:lnTo>
                  <a:lnTo>
                    <a:pt x="1196447" y="606425"/>
                  </a:lnTo>
                  <a:lnTo>
                    <a:pt x="1203591" y="615950"/>
                  </a:lnTo>
                  <a:lnTo>
                    <a:pt x="1210205" y="625475"/>
                  </a:lnTo>
                  <a:lnTo>
                    <a:pt x="1216820" y="635529"/>
                  </a:lnTo>
                  <a:lnTo>
                    <a:pt x="1222641" y="645319"/>
                  </a:lnTo>
                  <a:lnTo>
                    <a:pt x="1228461" y="655638"/>
                  </a:lnTo>
                  <a:lnTo>
                    <a:pt x="1234282" y="665956"/>
                  </a:lnTo>
                  <a:lnTo>
                    <a:pt x="1239574" y="676540"/>
                  </a:lnTo>
                  <a:lnTo>
                    <a:pt x="1244601" y="686859"/>
                  </a:lnTo>
                  <a:lnTo>
                    <a:pt x="1249628" y="697706"/>
                  </a:lnTo>
                  <a:lnTo>
                    <a:pt x="1253861" y="708819"/>
                  </a:lnTo>
                  <a:lnTo>
                    <a:pt x="1258359" y="719931"/>
                  </a:lnTo>
                  <a:lnTo>
                    <a:pt x="1262328" y="731044"/>
                  </a:lnTo>
                  <a:lnTo>
                    <a:pt x="1266032" y="742421"/>
                  </a:lnTo>
                  <a:lnTo>
                    <a:pt x="1269472" y="754063"/>
                  </a:lnTo>
                  <a:lnTo>
                    <a:pt x="1272647" y="765440"/>
                  </a:lnTo>
                  <a:lnTo>
                    <a:pt x="1275293" y="777346"/>
                  </a:lnTo>
                  <a:lnTo>
                    <a:pt x="1277939" y="788988"/>
                  </a:lnTo>
                  <a:lnTo>
                    <a:pt x="1279791" y="800894"/>
                  </a:lnTo>
                  <a:lnTo>
                    <a:pt x="1281643" y="812800"/>
                  </a:lnTo>
                  <a:lnTo>
                    <a:pt x="1282966" y="824971"/>
                  </a:lnTo>
                  <a:lnTo>
                    <a:pt x="1284289" y="837406"/>
                  </a:lnTo>
                  <a:lnTo>
                    <a:pt x="1285347" y="849577"/>
                  </a:lnTo>
                  <a:lnTo>
                    <a:pt x="1285611" y="862013"/>
                  </a:lnTo>
                  <a:lnTo>
                    <a:pt x="1285876" y="874713"/>
                  </a:lnTo>
                  <a:lnTo>
                    <a:pt x="1285611" y="886090"/>
                  </a:lnTo>
                  <a:lnTo>
                    <a:pt x="1285347" y="897996"/>
                  </a:lnTo>
                  <a:lnTo>
                    <a:pt x="1284553" y="909638"/>
                  </a:lnTo>
                  <a:lnTo>
                    <a:pt x="1283495" y="921015"/>
                  </a:lnTo>
                  <a:lnTo>
                    <a:pt x="1282172" y="932656"/>
                  </a:lnTo>
                  <a:lnTo>
                    <a:pt x="1280584" y="943769"/>
                  </a:lnTo>
                  <a:lnTo>
                    <a:pt x="1278468" y="955146"/>
                  </a:lnTo>
                  <a:lnTo>
                    <a:pt x="1276351" y="966523"/>
                  </a:lnTo>
                  <a:lnTo>
                    <a:pt x="1273705" y="977371"/>
                  </a:lnTo>
                  <a:lnTo>
                    <a:pt x="1271324" y="988484"/>
                  </a:lnTo>
                  <a:lnTo>
                    <a:pt x="1268149" y="999331"/>
                  </a:lnTo>
                  <a:lnTo>
                    <a:pt x="1264709" y="1009915"/>
                  </a:lnTo>
                  <a:lnTo>
                    <a:pt x="1261270" y="1020763"/>
                  </a:lnTo>
                  <a:lnTo>
                    <a:pt x="1257566" y="1031346"/>
                  </a:lnTo>
                  <a:lnTo>
                    <a:pt x="1253597" y="1041400"/>
                  </a:lnTo>
                  <a:lnTo>
                    <a:pt x="1249363" y="1051984"/>
                  </a:lnTo>
                  <a:lnTo>
                    <a:pt x="1244601" y="1062038"/>
                  </a:lnTo>
                  <a:lnTo>
                    <a:pt x="1240103" y="1072092"/>
                  </a:lnTo>
                  <a:lnTo>
                    <a:pt x="1235076" y="1081881"/>
                  </a:lnTo>
                  <a:lnTo>
                    <a:pt x="1229784" y="1091671"/>
                  </a:lnTo>
                  <a:lnTo>
                    <a:pt x="1224228" y="1101461"/>
                  </a:lnTo>
                  <a:lnTo>
                    <a:pt x="1218143" y="1110721"/>
                  </a:lnTo>
                  <a:lnTo>
                    <a:pt x="1212322" y="1120246"/>
                  </a:lnTo>
                  <a:lnTo>
                    <a:pt x="1206236" y="1129242"/>
                  </a:lnTo>
                  <a:lnTo>
                    <a:pt x="1199886" y="1138238"/>
                  </a:lnTo>
                  <a:lnTo>
                    <a:pt x="1193272" y="1147234"/>
                  </a:lnTo>
                  <a:lnTo>
                    <a:pt x="1186393" y="1155965"/>
                  </a:lnTo>
                  <a:lnTo>
                    <a:pt x="1179513" y="1164167"/>
                  </a:lnTo>
                  <a:lnTo>
                    <a:pt x="1172105" y="1172634"/>
                  </a:lnTo>
                  <a:lnTo>
                    <a:pt x="1164697" y="1181100"/>
                  </a:lnTo>
                  <a:lnTo>
                    <a:pt x="1157288" y="1188773"/>
                  </a:lnTo>
                  <a:lnTo>
                    <a:pt x="1149351" y="1196975"/>
                  </a:lnTo>
                  <a:lnTo>
                    <a:pt x="1141413" y="1204384"/>
                  </a:lnTo>
                  <a:lnTo>
                    <a:pt x="1132947" y="1211792"/>
                  </a:lnTo>
                  <a:lnTo>
                    <a:pt x="1124480" y="1219200"/>
                  </a:lnTo>
                  <a:lnTo>
                    <a:pt x="1116278" y="1226079"/>
                  </a:lnTo>
                  <a:lnTo>
                    <a:pt x="1107547" y="1233223"/>
                  </a:lnTo>
                  <a:lnTo>
                    <a:pt x="1098551" y="1239573"/>
                  </a:lnTo>
                  <a:lnTo>
                    <a:pt x="1089555" y="1246188"/>
                  </a:lnTo>
                  <a:lnTo>
                    <a:pt x="1080295" y="1252273"/>
                  </a:lnTo>
                  <a:lnTo>
                    <a:pt x="1071034" y="1258359"/>
                  </a:lnTo>
                  <a:lnTo>
                    <a:pt x="1061245" y="1264179"/>
                  </a:lnTo>
                  <a:lnTo>
                    <a:pt x="1051720" y="1269736"/>
                  </a:lnTo>
                  <a:lnTo>
                    <a:pt x="1041665" y="1275292"/>
                  </a:lnTo>
                  <a:lnTo>
                    <a:pt x="1031876" y="1280319"/>
                  </a:lnTo>
                  <a:lnTo>
                    <a:pt x="1021557" y="1285346"/>
                  </a:lnTo>
                  <a:lnTo>
                    <a:pt x="1011503" y="1289844"/>
                  </a:lnTo>
                  <a:lnTo>
                    <a:pt x="1001184" y="1294342"/>
                  </a:lnTo>
                  <a:lnTo>
                    <a:pt x="990601" y="1298575"/>
                  </a:lnTo>
                  <a:lnTo>
                    <a:pt x="979753" y="1302544"/>
                  </a:lnTo>
                  <a:lnTo>
                    <a:pt x="969170" y="1306248"/>
                  </a:lnTo>
                  <a:lnTo>
                    <a:pt x="958322" y="1309688"/>
                  </a:lnTo>
                  <a:lnTo>
                    <a:pt x="947209" y="1312863"/>
                  </a:lnTo>
                  <a:lnTo>
                    <a:pt x="936097" y="1316038"/>
                  </a:lnTo>
                  <a:lnTo>
                    <a:pt x="924984" y="1318419"/>
                  </a:lnTo>
                  <a:lnTo>
                    <a:pt x="913342" y="1320800"/>
                  </a:lnTo>
                  <a:lnTo>
                    <a:pt x="902230" y="1323181"/>
                  </a:lnTo>
                  <a:lnTo>
                    <a:pt x="890324" y="1325034"/>
                  </a:lnTo>
                  <a:lnTo>
                    <a:pt x="878947" y="1326621"/>
                  </a:lnTo>
                  <a:lnTo>
                    <a:pt x="867305" y="1327679"/>
                  </a:lnTo>
                  <a:lnTo>
                    <a:pt x="855399" y="1329002"/>
                  </a:lnTo>
                  <a:lnTo>
                    <a:pt x="843492" y="1329531"/>
                  </a:lnTo>
                  <a:lnTo>
                    <a:pt x="831586" y="1329796"/>
                  </a:lnTo>
                  <a:lnTo>
                    <a:pt x="819415" y="1330325"/>
                  </a:lnTo>
                  <a:lnTo>
                    <a:pt x="802747" y="1329796"/>
                  </a:lnTo>
                  <a:lnTo>
                    <a:pt x="785813" y="1329002"/>
                  </a:lnTo>
                  <a:lnTo>
                    <a:pt x="769409" y="1327679"/>
                  </a:lnTo>
                  <a:lnTo>
                    <a:pt x="753005" y="1325563"/>
                  </a:lnTo>
                  <a:lnTo>
                    <a:pt x="736865" y="1323181"/>
                  </a:lnTo>
                  <a:lnTo>
                    <a:pt x="720726" y="1320006"/>
                  </a:lnTo>
                  <a:lnTo>
                    <a:pt x="704851" y="1316302"/>
                  </a:lnTo>
                  <a:lnTo>
                    <a:pt x="689505" y="1312334"/>
                  </a:lnTo>
                  <a:lnTo>
                    <a:pt x="673894" y="1307571"/>
                  </a:lnTo>
                  <a:lnTo>
                    <a:pt x="658813" y="1302279"/>
                  </a:lnTo>
                  <a:lnTo>
                    <a:pt x="643996" y="1296723"/>
                  </a:lnTo>
                  <a:lnTo>
                    <a:pt x="629180" y="1290638"/>
                  </a:lnTo>
                  <a:lnTo>
                    <a:pt x="614892" y="1284023"/>
                  </a:lnTo>
                  <a:lnTo>
                    <a:pt x="600869" y="1276879"/>
                  </a:lnTo>
                  <a:lnTo>
                    <a:pt x="586846" y="1269471"/>
                  </a:lnTo>
                  <a:lnTo>
                    <a:pt x="573353" y="1261798"/>
                  </a:lnTo>
                  <a:lnTo>
                    <a:pt x="560123" y="1253331"/>
                  </a:lnTo>
                  <a:lnTo>
                    <a:pt x="547159" y="1244336"/>
                  </a:lnTo>
                  <a:lnTo>
                    <a:pt x="534723" y="1235340"/>
                  </a:lnTo>
                  <a:lnTo>
                    <a:pt x="522288" y="1225815"/>
                  </a:lnTo>
                  <a:lnTo>
                    <a:pt x="510382" y="1215496"/>
                  </a:lnTo>
                  <a:lnTo>
                    <a:pt x="498740" y="1205177"/>
                  </a:lnTo>
                  <a:lnTo>
                    <a:pt x="487628" y="1194329"/>
                  </a:lnTo>
                  <a:lnTo>
                    <a:pt x="476780" y="1183481"/>
                  </a:lnTo>
                  <a:lnTo>
                    <a:pt x="466461" y="1172104"/>
                  </a:lnTo>
                  <a:lnTo>
                    <a:pt x="456142" y="1160198"/>
                  </a:lnTo>
                  <a:lnTo>
                    <a:pt x="446617" y="1148292"/>
                  </a:lnTo>
                  <a:lnTo>
                    <a:pt x="437357" y="1135327"/>
                  </a:lnTo>
                  <a:lnTo>
                    <a:pt x="428626" y="1122627"/>
                  </a:lnTo>
                  <a:lnTo>
                    <a:pt x="420159" y="1109663"/>
                  </a:lnTo>
                  <a:lnTo>
                    <a:pt x="412221" y="1096434"/>
                  </a:lnTo>
                  <a:lnTo>
                    <a:pt x="404813" y="1082675"/>
                  </a:lnTo>
                  <a:lnTo>
                    <a:pt x="413809" y="1081088"/>
                  </a:lnTo>
                  <a:lnTo>
                    <a:pt x="423598" y="1078706"/>
                  </a:lnTo>
                  <a:lnTo>
                    <a:pt x="433917" y="1075267"/>
                  </a:lnTo>
                  <a:lnTo>
                    <a:pt x="444765" y="1071563"/>
                  </a:lnTo>
                  <a:lnTo>
                    <a:pt x="455878" y="1066800"/>
                  </a:lnTo>
                  <a:lnTo>
                    <a:pt x="467519" y="1061509"/>
                  </a:lnTo>
                  <a:lnTo>
                    <a:pt x="479161" y="1055952"/>
                  </a:lnTo>
                  <a:lnTo>
                    <a:pt x="490538" y="1049867"/>
                  </a:lnTo>
                  <a:lnTo>
                    <a:pt x="501915" y="1043252"/>
                  </a:lnTo>
                  <a:lnTo>
                    <a:pt x="513028" y="1036109"/>
                  </a:lnTo>
                  <a:lnTo>
                    <a:pt x="523876" y="1028965"/>
                  </a:lnTo>
                  <a:lnTo>
                    <a:pt x="533665" y="1021292"/>
                  </a:lnTo>
                  <a:lnTo>
                    <a:pt x="543455" y="1013619"/>
                  </a:lnTo>
                  <a:lnTo>
                    <a:pt x="552186" y="1005417"/>
                  </a:lnTo>
                  <a:lnTo>
                    <a:pt x="556155" y="1001448"/>
                  </a:lnTo>
                  <a:lnTo>
                    <a:pt x="559859" y="997479"/>
                  </a:lnTo>
                  <a:lnTo>
                    <a:pt x="563563" y="993511"/>
                  </a:lnTo>
                  <a:lnTo>
                    <a:pt x="566738" y="989013"/>
                  </a:lnTo>
                  <a:lnTo>
                    <a:pt x="572294" y="981340"/>
                  </a:lnTo>
                  <a:lnTo>
                    <a:pt x="578644" y="971815"/>
                  </a:lnTo>
                  <a:lnTo>
                    <a:pt x="586582" y="959909"/>
                  </a:lnTo>
                  <a:lnTo>
                    <a:pt x="594784" y="946679"/>
                  </a:lnTo>
                  <a:lnTo>
                    <a:pt x="614099" y="915194"/>
                  </a:lnTo>
                  <a:lnTo>
                    <a:pt x="636059" y="878681"/>
                  </a:lnTo>
                  <a:lnTo>
                    <a:pt x="659871" y="837936"/>
                  </a:lnTo>
                  <a:lnTo>
                    <a:pt x="685536" y="794544"/>
                  </a:lnTo>
                  <a:lnTo>
                    <a:pt x="737130" y="704321"/>
                  </a:lnTo>
                  <a:lnTo>
                    <a:pt x="786607" y="617538"/>
                  </a:lnTo>
                  <a:lnTo>
                    <a:pt x="828147" y="543719"/>
                  </a:lnTo>
                  <a:lnTo>
                    <a:pt x="867834" y="473075"/>
                  </a:lnTo>
                  <a:close/>
                  <a:moveTo>
                    <a:pt x="928034" y="0"/>
                  </a:moveTo>
                  <a:lnTo>
                    <a:pt x="932269" y="0"/>
                  </a:lnTo>
                  <a:lnTo>
                    <a:pt x="936769" y="0"/>
                  </a:lnTo>
                  <a:lnTo>
                    <a:pt x="940740" y="794"/>
                  </a:lnTo>
                  <a:lnTo>
                    <a:pt x="944975" y="1852"/>
                  </a:lnTo>
                  <a:lnTo>
                    <a:pt x="949475" y="3440"/>
                  </a:lnTo>
                  <a:lnTo>
                    <a:pt x="953445" y="5558"/>
                  </a:lnTo>
                  <a:lnTo>
                    <a:pt x="956622" y="7410"/>
                  </a:lnTo>
                  <a:lnTo>
                    <a:pt x="959269" y="9527"/>
                  </a:lnTo>
                  <a:lnTo>
                    <a:pt x="962180" y="11645"/>
                  </a:lnTo>
                  <a:lnTo>
                    <a:pt x="964563" y="14291"/>
                  </a:lnTo>
                  <a:lnTo>
                    <a:pt x="966680" y="16673"/>
                  </a:lnTo>
                  <a:lnTo>
                    <a:pt x="968533" y="19584"/>
                  </a:lnTo>
                  <a:lnTo>
                    <a:pt x="970651" y="22231"/>
                  </a:lnTo>
                  <a:lnTo>
                    <a:pt x="971974" y="25407"/>
                  </a:lnTo>
                  <a:lnTo>
                    <a:pt x="973298" y="28583"/>
                  </a:lnTo>
                  <a:lnTo>
                    <a:pt x="974356" y="31494"/>
                  </a:lnTo>
                  <a:lnTo>
                    <a:pt x="975150" y="34934"/>
                  </a:lnTo>
                  <a:lnTo>
                    <a:pt x="975415" y="38110"/>
                  </a:lnTo>
                  <a:lnTo>
                    <a:pt x="975680" y="41551"/>
                  </a:lnTo>
                  <a:lnTo>
                    <a:pt x="975680" y="44991"/>
                  </a:lnTo>
                  <a:lnTo>
                    <a:pt x="975680" y="48432"/>
                  </a:lnTo>
                  <a:lnTo>
                    <a:pt x="975150" y="51343"/>
                  </a:lnTo>
                  <a:lnTo>
                    <a:pt x="974621" y="62458"/>
                  </a:lnTo>
                  <a:lnTo>
                    <a:pt x="974621" y="77544"/>
                  </a:lnTo>
                  <a:lnTo>
                    <a:pt x="974886" y="86277"/>
                  </a:lnTo>
                  <a:lnTo>
                    <a:pt x="975150" y="96070"/>
                  </a:lnTo>
                  <a:lnTo>
                    <a:pt x="975680" y="106391"/>
                  </a:lnTo>
                  <a:lnTo>
                    <a:pt x="976739" y="117507"/>
                  </a:lnTo>
                  <a:lnTo>
                    <a:pt x="978327" y="129152"/>
                  </a:lnTo>
                  <a:lnTo>
                    <a:pt x="979915" y="141326"/>
                  </a:lnTo>
                  <a:lnTo>
                    <a:pt x="982033" y="154029"/>
                  </a:lnTo>
                  <a:lnTo>
                    <a:pt x="984680" y="167527"/>
                  </a:lnTo>
                  <a:lnTo>
                    <a:pt x="987856" y="180760"/>
                  </a:lnTo>
                  <a:lnTo>
                    <a:pt x="991827" y="194522"/>
                  </a:lnTo>
                  <a:lnTo>
                    <a:pt x="996326" y="208284"/>
                  </a:lnTo>
                  <a:lnTo>
                    <a:pt x="1001620" y="222575"/>
                  </a:lnTo>
                  <a:lnTo>
                    <a:pt x="1007444" y="236602"/>
                  </a:lnTo>
                  <a:lnTo>
                    <a:pt x="1010620" y="243748"/>
                  </a:lnTo>
                  <a:lnTo>
                    <a:pt x="1014061" y="250893"/>
                  </a:lnTo>
                  <a:lnTo>
                    <a:pt x="1017767" y="257774"/>
                  </a:lnTo>
                  <a:lnTo>
                    <a:pt x="1021473" y="264920"/>
                  </a:lnTo>
                  <a:lnTo>
                    <a:pt x="1025443" y="271801"/>
                  </a:lnTo>
                  <a:lnTo>
                    <a:pt x="1029678" y="278682"/>
                  </a:lnTo>
                  <a:lnTo>
                    <a:pt x="1034178" y="285563"/>
                  </a:lnTo>
                  <a:lnTo>
                    <a:pt x="1038678" y="292444"/>
                  </a:lnTo>
                  <a:lnTo>
                    <a:pt x="1043707" y="299061"/>
                  </a:lnTo>
                  <a:lnTo>
                    <a:pt x="1049001" y="305677"/>
                  </a:lnTo>
                  <a:lnTo>
                    <a:pt x="1054560" y="312293"/>
                  </a:lnTo>
                  <a:lnTo>
                    <a:pt x="1060119" y="318910"/>
                  </a:lnTo>
                  <a:lnTo>
                    <a:pt x="1066207" y="324997"/>
                  </a:lnTo>
                  <a:lnTo>
                    <a:pt x="1072295" y="331349"/>
                  </a:lnTo>
                  <a:lnTo>
                    <a:pt x="1078912" y="337436"/>
                  </a:lnTo>
                  <a:lnTo>
                    <a:pt x="1085530" y="343258"/>
                  </a:lnTo>
                  <a:lnTo>
                    <a:pt x="1092677" y="349345"/>
                  </a:lnTo>
                  <a:lnTo>
                    <a:pt x="1099824" y="355168"/>
                  </a:lnTo>
                  <a:lnTo>
                    <a:pt x="1107765" y="360461"/>
                  </a:lnTo>
                  <a:lnTo>
                    <a:pt x="1115705" y="366019"/>
                  </a:lnTo>
                  <a:lnTo>
                    <a:pt x="1123911" y="371312"/>
                  </a:lnTo>
                  <a:lnTo>
                    <a:pt x="1132381" y="376340"/>
                  </a:lnTo>
                  <a:lnTo>
                    <a:pt x="1141117" y="380839"/>
                  </a:lnTo>
                  <a:lnTo>
                    <a:pt x="1150381" y="385603"/>
                  </a:lnTo>
                  <a:lnTo>
                    <a:pt x="1160175" y="389838"/>
                  </a:lnTo>
                  <a:lnTo>
                    <a:pt x="1169704" y="394337"/>
                  </a:lnTo>
                  <a:lnTo>
                    <a:pt x="1180027" y="398307"/>
                  </a:lnTo>
                  <a:lnTo>
                    <a:pt x="1190615" y="402012"/>
                  </a:lnTo>
                  <a:lnTo>
                    <a:pt x="1201468" y="405452"/>
                  </a:lnTo>
                  <a:lnTo>
                    <a:pt x="1212850" y="408893"/>
                  </a:lnTo>
                  <a:lnTo>
                    <a:pt x="1209938" y="409422"/>
                  </a:lnTo>
                  <a:lnTo>
                    <a:pt x="1202262" y="411275"/>
                  </a:lnTo>
                  <a:lnTo>
                    <a:pt x="1190086" y="413392"/>
                  </a:lnTo>
                  <a:lnTo>
                    <a:pt x="1173675" y="416303"/>
                  </a:lnTo>
                  <a:lnTo>
                    <a:pt x="1164410" y="417362"/>
                  </a:lnTo>
                  <a:lnTo>
                    <a:pt x="1153822" y="418685"/>
                  </a:lnTo>
                  <a:lnTo>
                    <a:pt x="1142969" y="419744"/>
                  </a:lnTo>
                  <a:lnTo>
                    <a:pt x="1131058" y="420273"/>
                  </a:lnTo>
                  <a:lnTo>
                    <a:pt x="1118617" y="420538"/>
                  </a:lnTo>
                  <a:lnTo>
                    <a:pt x="1105382" y="420802"/>
                  </a:lnTo>
                  <a:lnTo>
                    <a:pt x="1091883" y="420538"/>
                  </a:lnTo>
                  <a:lnTo>
                    <a:pt x="1077854" y="419744"/>
                  </a:lnTo>
                  <a:lnTo>
                    <a:pt x="1063295" y="418420"/>
                  </a:lnTo>
                  <a:lnTo>
                    <a:pt x="1048472" y="416568"/>
                  </a:lnTo>
                  <a:lnTo>
                    <a:pt x="1033119" y="414186"/>
                  </a:lnTo>
                  <a:lnTo>
                    <a:pt x="1017767" y="410745"/>
                  </a:lnTo>
                  <a:lnTo>
                    <a:pt x="1002150" y="406511"/>
                  </a:lnTo>
                  <a:lnTo>
                    <a:pt x="994473" y="404394"/>
                  </a:lnTo>
                  <a:lnTo>
                    <a:pt x="986268" y="402012"/>
                  </a:lnTo>
                  <a:lnTo>
                    <a:pt x="978592" y="399100"/>
                  </a:lnTo>
                  <a:lnTo>
                    <a:pt x="970651" y="396454"/>
                  </a:lnTo>
                  <a:lnTo>
                    <a:pt x="962710" y="393278"/>
                  </a:lnTo>
                  <a:lnTo>
                    <a:pt x="954769" y="389838"/>
                  </a:lnTo>
                  <a:lnTo>
                    <a:pt x="946828" y="386132"/>
                  </a:lnTo>
                  <a:lnTo>
                    <a:pt x="939151" y="382427"/>
                  </a:lnTo>
                  <a:lnTo>
                    <a:pt x="931475" y="378457"/>
                  </a:lnTo>
                  <a:lnTo>
                    <a:pt x="923799" y="373694"/>
                  </a:lnTo>
                  <a:lnTo>
                    <a:pt x="915858" y="369194"/>
                  </a:lnTo>
                  <a:lnTo>
                    <a:pt x="908182" y="364166"/>
                  </a:lnTo>
                  <a:lnTo>
                    <a:pt x="900505" y="359137"/>
                  </a:lnTo>
                  <a:lnTo>
                    <a:pt x="892829" y="353580"/>
                  </a:lnTo>
                  <a:lnTo>
                    <a:pt x="885418" y="347757"/>
                  </a:lnTo>
                  <a:lnTo>
                    <a:pt x="878006" y="341406"/>
                  </a:lnTo>
                  <a:lnTo>
                    <a:pt x="870594" y="335054"/>
                  </a:lnTo>
                  <a:lnTo>
                    <a:pt x="863448" y="328437"/>
                  </a:lnTo>
                  <a:lnTo>
                    <a:pt x="856301" y="321292"/>
                  </a:lnTo>
                  <a:lnTo>
                    <a:pt x="849419" y="313881"/>
                  </a:lnTo>
                  <a:lnTo>
                    <a:pt x="842801" y="306206"/>
                  </a:lnTo>
                  <a:lnTo>
                    <a:pt x="835919" y="298002"/>
                  </a:lnTo>
                  <a:lnTo>
                    <a:pt x="513780" y="855632"/>
                  </a:lnTo>
                  <a:lnTo>
                    <a:pt x="511398" y="859337"/>
                  </a:lnTo>
                  <a:lnTo>
                    <a:pt x="508751" y="862778"/>
                  </a:lnTo>
                  <a:lnTo>
                    <a:pt x="506898" y="866747"/>
                  </a:lnTo>
                  <a:lnTo>
                    <a:pt x="504781" y="870453"/>
                  </a:lnTo>
                  <a:lnTo>
                    <a:pt x="498957" y="879980"/>
                  </a:lnTo>
                  <a:lnTo>
                    <a:pt x="492340" y="888979"/>
                  </a:lnTo>
                  <a:lnTo>
                    <a:pt x="485458" y="897712"/>
                  </a:lnTo>
                  <a:lnTo>
                    <a:pt x="478046" y="905916"/>
                  </a:lnTo>
                  <a:lnTo>
                    <a:pt x="470105" y="913592"/>
                  </a:lnTo>
                  <a:lnTo>
                    <a:pt x="461635" y="920737"/>
                  </a:lnTo>
                  <a:lnTo>
                    <a:pt x="452635" y="927618"/>
                  </a:lnTo>
                  <a:lnTo>
                    <a:pt x="443635" y="933705"/>
                  </a:lnTo>
                  <a:lnTo>
                    <a:pt x="434106" y="939263"/>
                  </a:lnTo>
                  <a:lnTo>
                    <a:pt x="423783" y="944556"/>
                  </a:lnTo>
                  <a:lnTo>
                    <a:pt x="413460" y="949320"/>
                  </a:lnTo>
                  <a:lnTo>
                    <a:pt x="403136" y="953555"/>
                  </a:lnTo>
                  <a:lnTo>
                    <a:pt x="391754" y="956995"/>
                  </a:lnTo>
                  <a:lnTo>
                    <a:pt x="380637" y="960436"/>
                  </a:lnTo>
                  <a:lnTo>
                    <a:pt x="369255" y="962817"/>
                  </a:lnTo>
                  <a:lnTo>
                    <a:pt x="357343" y="964935"/>
                  </a:lnTo>
                  <a:lnTo>
                    <a:pt x="345167" y="966787"/>
                  </a:lnTo>
                  <a:lnTo>
                    <a:pt x="333256" y="967846"/>
                  </a:lnTo>
                  <a:lnTo>
                    <a:pt x="320815" y="968375"/>
                  </a:lnTo>
                  <a:lnTo>
                    <a:pt x="308374" y="968375"/>
                  </a:lnTo>
                  <a:lnTo>
                    <a:pt x="295933" y="968111"/>
                  </a:lnTo>
                  <a:lnTo>
                    <a:pt x="283228" y="967317"/>
                  </a:lnTo>
                  <a:lnTo>
                    <a:pt x="270257" y="965729"/>
                  </a:lnTo>
                  <a:lnTo>
                    <a:pt x="257552" y="963611"/>
                  </a:lnTo>
                  <a:lnTo>
                    <a:pt x="244846" y="960700"/>
                  </a:lnTo>
                  <a:lnTo>
                    <a:pt x="231611" y="957524"/>
                  </a:lnTo>
                  <a:lnTo>
                    <a:pt x="218641" y="953819"/>
                  </a:lnTo>
                  <a:lnTo>
                    <a:pt x="205935" y="949585"/>
                  </a:lnTo>
                  <a:lnTo>
                    <a:pt x="193230" y="944821"/>
                  </a:lnTo>
                  <a:lnTo>
                    <a:pt x="180524" y="939263"/>
                  </a:lnTo>
                  <a:lnTo>
                    <a:pt x="167819" y="933441"/>
                  </a:lnTo>
                  <a:lnTo>
                    <a:pt x="155113" y="926824"/>
                  </a:lnTo>
                  <a:lnTo>
                    <a:pt x="142937" y="919679"/>
                  </a:lnTo>
                  <a:lnTo>
                    <a:pt x="131290" y="912268"/>
                  </a:lnTo>
                  <a:lnTo>
                    <a:pt x="119644" y="904329"/>
                  </a:lnTo>
                  <a:lnTo>
                    <a:pt x="108791" y="896124"/>
                  </a:lnTo>
                  <a:lnTo>
                    <a:pt x="98732" y="887920"/>
                  </a:lnTo>
                  <a:lnTo>
                    <a:pt x="88409" y="878922"/>
                  </a:lnTo>
                  <a:lnTo>
                    <a:pt x="79145" y="869923"/>
                  </a:lnTo>
                  <a:lnTo>
                    <a:pt x="70145" y="860131"/>
                  </a:lnTo>
                  <a:lnTo>
                    <a:pt x="61675" y="850603"/>
                  </a:lnTo>
                  <a:lnTo>
                    <a:pt x="53734" y="840547"/>
                  </a:lnTo>
                  <a:lnTo>
                    <a:pt x="46057" y="830754"/>
                  </a:lnTo>
                  <a:lnTo>
                    <a:pt x="39440" y="820433"/>
                  </a:lnTo>
                  <a:lnTo>
                    <a:pt x="32822" y="809846"/>
                  </a:lnTo>
                  <a:lnTo>
                    <a:pt x="26999" y="799260"/>
                  </a:lnTo>
                  <a:lnTo>
                    <a:pt x="21705" y="788409"/>
                  </a:lnTo>
                  <a:lnTo>
                    <a:pt x="16940" y="777558"/>
                  </a:lnTo>
                  <a:lnTo>
                    <a:pt x="12705" y="766708"/>
                  </a:lnTo>
                  <a:lnTo>
                    <a:pt x="9264" y="755592"/>
                  </a:lnTo>
                  <a:lnTo>
                    <a:pt x="6088" y="744741"/>
                  </a:lnTo>
                  <a:lnTo>
                    <a:pt x="3706" y="733626"/>
                  </a:lnTo>
                  <a:lnTo>
                    <a:pt x="1853" y="722510"/>
                  </a:lnTo>
                  <a:lnTo>
                    <a:pt x="529" y="711395"/>
                  </a:lnTo>
                  <a:lnTo>
                    <a:pt x="0" y="700544"/>
                  </a:lnTo>
                  <a:lnTo>
                    <a:pt x="0" y="689164"/>
                  </a:lnTo>
                  <a:lnTo>
                    <a:pt x="529" y="678313"/>
                  </a:lnTo>
                  <a:lnTo>
                    <a:pt x="1853" y="667462"/>
                  </a:lnTo>
                  <a:lnTo>
                    <a:pt x="3970" y="656611"/>
                  </a:lnTo>
                  <a:lnTo>
                    <a:pt x="6353" y="646025"/>
                  </a:lnTo>
                  <a:lnTo>
                    <a:pt x="9529" y="635703"/>
                  </a:lnTo>
                  <a:lnTo>
                    <a:pt x="13499" y="625382"/>
                  </a:lnTo>
                  <a:lnTo>
                    <a:pt x="18264" y="615325"/>
                  </a:lnTo>
                  <a:lnTo>
                    <a:pt x="23558" y="605532"/>
                  </a:lnTo>
                  <a:lnTo>
                    <a:pt x="29381" y="595740"/>
                  </a:lnTo>
                  <a:lnTo>
                    <a:pt x="35999" y="586742"/>
                  </a:lnTo>
                  <a:lnTo>
                    <a:pt x="42881" y="578273"/>
                  </a:lnTo>
                  <a:lnTo>
                    <a:pt x="50293" y="570068"/>
                  </a:lnTo>
                  <a:lnTo>
                    <a:pt x="58233" y="562393"/>
                  </a:lnTo>
                  <a:lnTo>
                    <a:pt x="66704" y="555248"/>
                  </a:lnTo>
                  <a:lnTo>
                    <a:pt x="75704" y="548631"/>
                  </a:lnTo>
                  <a:lnTo>
                    <a:pt x="84968" y="542544"/>
                  </a:lnTo>
                  <a:lnTo>
                    <a:pt x="94497" y="536722"/>
                  </a:lnTo>
                  <a:lnTo>
                    <a:pt x="104556" y="531429"/>
                  </a:lnTo>
                  <a:lnTo>
                    <a:pt x="114614" y="526665"/>
                  </a:lnTo>
                  <a:lnTo>
                    <a:pt x="125732" y="522695"/>
                  </a:lnTo>
                  <a:lnTo>
                    <a:pt x="136584" y="518990"/>
                  </a:lnTo>
                  <a:lnTo>
                    <a:pt x="147702" y="515549"/>
                  </a:lnTo>
                  <a:lnTo>
                    <a:pt x="159084" y="513168"/>
                  </a:lnTo>
                  <a:lnTo>
                    <a:pt x="170995" y="510786"/>
                  </a:lnTo>
                  <a:lnTo>
                    <a:pt x="182907" y="509198"/>
                  </a:lnTo>
                  <a:lnTo>
                    <a:pt x="195083" y="508139"/>
                  </a:lnTo>
                  <a:lnTo>
                    <a:pt x="207524" y="507345"/>
                  </a:lnTo>
                  <a:lnTo>
                    <a:pt x="219964" y="507345"/>
                  </a:lnTo>
                  <a:lnTo>
                    <a:pt x="232670" y="507874"/>
                  </a:lnTo>
                  <a:lnTo>
                    <a:pt x="245376" y="508933"/>
                  </a:lnTo>
                  <a:lnTo>
                    <a:pt x="258081" y="510521"/>
                  </a:lnTo>
                  <a:lnTo>
                    <a:pt x="270787" y="512374"/>
                  </a:lnTo>
                  <a:lnTo>
                    <a:pt x="283757" y="515285"/>
                  </a:lnTo>
                  <a:lnTo>
                    <a:pt x="296462" y="518196"/>
                  </a:lnTo>
                  <a:lnTo>
                    <a:pt x="309697" y="521901"/>
                  </a:lnTo>
                  <a:lnTo>
                    <a:pt x="322403" y="526400"/>
                  </a:lnTo>
                  <a:lnTo>
                    <a:pt x="335373" y="531429"/>
                  </a:lnTo>
                  <a:lnTo>
                    <a:pt x="348079" y="536722"/>
                  </a:lnTo>
                  <a:lnTo>
                    <a:pt x="360520" y="542809"/>
                  </a:lnTo>
                  <a:lnTo>
                    <a:pt x="373225" y="549425"/>
                  </a:lnTo>
                  <a:lnTo>
                    <a:pt x="384607" y="555777"/>
                  </a:lnTo>
                  <a:lnTo>
                    <a:pt x="395989" y="562923"/>
                  </a:lnTo>
                  <a:lnTo>
                    <a:pt x="406842" y="570333"/>
                  </a:lnTo>
                  <a:lnTo>
                    <a:pt x="417165" y="578273"/>
                  </a:lnTo>
                  <a:lnTo>
                    <a:pt x="427224" y="586212"/>
                  </a:lnTo>
                  <a:lnTo>
                    <a:pt x="436753" y="594417"/>
                  </a:lnTo>
                  <a:lnTo>
                    <a:pt x="445753" y="602886"/>
                  </a:lnTo>
                  <a:lnTo>
                    <a:pt x="454488" y="611619"/>
                  </a:lnTo>
                  <a:lnTo>
                    <a:pt x="462694" y="620882"/>
                  </a:lnTo>
                  <a:lnTo>
                    <a:pt x="470370" y="630410"/>
                  </a:lnTo>
                  <a:lnTo>
                    <a:pt x="477781" y="639673"/>
                  </a:lnTo>
                  <a:lnTo>
                    <a:pt x="484664" y="649201"/>
                  </a:lnTo>
                  <a:lnTo>
                    <a:pt x="491016" y="659257"/>
                  </a:lnTo>
                  <a:lnTo>
                    <a:pt x="497104" y="669050"/>
                  </a:lnTo>
                  <a:lnTo>
                    <a:pt x="502398" y="679107"/>
                  </a:lnTo>
                  <a:lnTo>
                    <a:pt x="507163" y="689164"/>
                  </a:lnTo>
                  <a:lnTo>
                    <a:pt x="892564" y="21966"/>
                  </a:lnTo>
                  <a:lnTo>
                    <a:pt x="895211" y="18261"/>
                  </a:lnTo>
                  <a:lnTo>
                    <a:pt x="897594" y="14820"/>
                  </a:lnTo>
                  <a:lnTo>
                    <a:pt x="900770" y="11645"/>
                  </a:lnTo>
                  <a:lnTo>
                    <a:pt x="904211" y="8998"/>
                  </a:lnTo>
                  <a:lnTo>
                    <a:pt x="907917" y="6351"/>
                  </a:lnTo>
                  <a:lnTo>
                    <a:pt x="911623" y="4499"/>
                  </a:lnTo>
                  <a:lnTo>
                    <a:pt x="915329" y="2646"/>
                  </a:lnTo>
                  <a:lnTo>
                    <a:pt x="919564" y="1588"/>
                  </a:lnTo>
                  <a:lnTo>
                    <a:pt x="923799" y="529"/>
                  </a:lnTo>
                  <a:lnTo>
                    <a:pt x="928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KSO_Shape"/>
            <p:cNvSpPr/>
            <p:nvPr/>
          </p:nvSpPr>
          <p:spPr bwMode="auto">
            <a:xfrm>
              <a:off x="2262305" y="4968003"/>
              <a:ext cx="861105" cy="811444"/>
            </a:xfrm>
            <a:custGeom>
              <a:avLst/>
              <a:gdLst>
                <a:gd name="T0" fmla="*/ 1480360 w 1992313"/>
                <a:gd name="T1" fmla="*/ 1334906 h 1782762"/>
                <a:gd name="T2" fmla="*/ 777324 w 1992313"/>
                <a:gd name="T3" fmla="*/ 842810 h 1782762"/>
                <a:gd name="T4" fmla="*/ 755742 w 1992313"/>
                <a:gd name="T5" fmla="*/ 902270 h 1782762"/>
                <a:gd name="T6" fmla="*/ 812160 w 1992313"/>
                <a:gd name="T7" fmla="*/ 945068 h 1782762"/>
                <a:gd name="T8" fmla="*/ 870093 w 1992313"/>
                <a:gd name="T9" fmla="*/ 974229 h 1782762"/>
                <a:gd name="T10" fmla="*/ 849647 w 1992313"/>
                <a:gd name="T11" fmla="*/ 997711 h 1782762"/>
                <a:gd name="T12" fmla="*/ 766722 w 1992313"/>
                <a:gd name="T13" fmla="*/ 1032554 h 1782762"/>
                <a:gd name="T14" fmla="*/ 880696 w 1992313"/>
                <a:gd name="T15" fmla="*/ 1031039 h 1782762"/>
                <a:gd name="T16" fmla="*/ 929162 w 1992313"/>
                <a:gd name="T17" fmla="*/ 978775 h 1782762"/>
                <a:gd name="T18" fmla="*/ 902657 w 1992313"/>
                <a:gd name="T19" fmla="*/ 923858 h 1782762"/>
                <a:gd name="T20" fmla="*/ 817461 w 1992313"/>
                <a:gd name="T21" fmla="*/ 890909 h 1782762"/>
                <a:gd name="T22" fmla="*/ 821247 w 1992313"/>
                <a:gd name="T23" fmla="*/ 866291 h 1782762"/>
                <a:gd name="T24" fmla="*/ 892055 w 1992313"/>
                <a:gd name="T25" fmla="*/ 865155 h 1782762"/>
                <a:gd name="T26" fmla="*/ 840937 w 1992313"/>
                <a:gd name="T27" fmla="*/ 756080 h 1782762"/>
                <a:gd name="T28" fmla="*/ 936735 w 1992313"/>
                <a:gd name="T29" fmla="*/ 784106 h 1782762"/>
                <a:gd name="T30" fmla="*/ 1000348 w 1992313"/>
                <a:gd name="T31" fmla="*/ 859852 h 1782762"/>
                <a:gd name="T32" fmla="*/ 1012086 w 1992313"/>
                <a:gd name="T33" fmla="*/ 962489 h 1782762"/>
                <a:gd name="T34" fmla="*/ 966649 w 1992313"/>
                <a:gd name="T35" fmla="*/ 1050355 h 1782762"/>
                <a:gd name="T36" fmla="*/ 880317 w 1992313"/>
                <a:gd name="T37" fmla="*/ 1099590 h 1782762"/>
                <a:gd name="T38" fmla="*/ 778839 w 1992313"/>
                <a:gd name="T39" fmla="*/ 1090879 h 1782762"/>
                <a:gd name="T40" fmla="*/ 701973 w 1992313"/>
                <a:gd name="T41" fmla="*/ 1029146 h 1782762"/>
                <a:gd name="T42" fmla="*/ 670924 w 1992313"/>
                <a:gd name="T43" fmla="*/ 931811 h 1782762"/>
                <a:gd name="T44" fmla="*/ 698944 w 1992313"/>
                <a:gd name="T45" fmla="*/ 834856 h 1782762"/>
                <a:gd name="T46" fmla="*/ 773538 w 1992313"/>
                <a:gd name="T47" fmla="*/ 770472 h 1782762"/>
                <a:gd name="T48" fmla="*/ 302826 w 1992313"/>
                <a:gd name="T49" fmla="*/ 770123 h 1782762"/>
                <a:gd name="T50" fmla="*/ 250079 w 1992313"/>
                <a:gd name="T51" fmla="*/ 823262 h 1782762"/>
                <a:gd name="T52" fmla="*/ 1360063 w 1992313"/>
                <a:gd name="T53" fmla="*/ 1373621 h 1782762"/>
                <a:gd name="T54" fmla="*/ 255391 w 1992313"/>
                <a:gd name="T55" fmla="*/ 739379 h 1782762"/>
                <a:gd name="T56" fmla="*/ 179495 w 1992313"/>
                <a:gd name="T57" fmla="*/ 791379 h 1782762"/>
                <a:gd name="T58" fmla="*/ 260704 w 1992313"/>
                <a:gd name="T59" fmla="*/ 770883 h 1782762"/>
                <a:gd name="T60" fmla="*/ 1259501 w 1992313"/>
                <a:gd name="T61" fmla="*/ 693073 h 1782762"/>
                <a:gd name="T62" fmla="*/ 1323254 w 1992313"/>
                <a:gd name="T63" fmla="*/ 734065 h 1782762"/>
                <a:gd name="T64" fmla="*/ 1313767 w 1992313"/>
                <a:gd name="T65" fmla="*/ 708635 h 1782762"/>
                <a:gd name="T66" fmla="*/ 1671823 w 1992313"/>
                <a:gd name="T67" fmla="*/ 580731 h 1782762"/>
                <a:gd name="T68" fmla="*/ 1300152 w 1992313"/>
                <a:gd name="T69" fmla="*/ 459757 h 1782762"/>
                <a:gd name="T70" fmla="*/ 1369186 w 1992313"/>
                <a:gd name="T71" fmla="*/ 490264 h 1782762"/>
                <a:gd name="T72" fmla="*/ 1365773 w 1992313"/>
                <a:gd name="T73" fmla="*/ 546702 h 1782762"/>
                <a:gd name="T74" fmla="*/ 1289153 w 1992313"/>
                <a:gd name="T75" fmla="*/ 495603 h 1782762"/>
                <a:gd name="T76" fmla="*/ 1610522 w 1992313"/>
                <a:gd name="T77" fmla="*/ 522352 h 1782762"/>
                <a:gd name="T78" fmla="*/ 1661372 w 1992313"/>
                <a:gd name="T79" fmla="*/ 590467 h 1782762"/>
                <a:gd name="T80" fmla="*/ 1645813 w 1992313"/>
                <a:gd name="T81" fmla="*/ 666905 h 1782762"/>
                <a:gd name="T82" fmla="*/ 1583198 w 1992313"/>
                <a:gd name="T83" fmla="*/ 580628 h 1782762"/>
                <a:gd name="T84" fmla="*/ 1418883 w 1992313"/>
                <a:gd name="T85" fmla="*/ 352230 h 1782762"/>
                <a:gd name="T86" fmla="*/ 1657577 w 1992313"/>
                <a:gd name="T87" fmla="*/ 661570 h 1782762"/>
                <a:gd name="T88" fmla="*/ 1835935 w 1992313"/>
                <a:gd name="T89" fmla="*/ 1529999 h 1782762"/>
                <a:gd name="T90" fmla="*/ 201126 w 1992313"/>
                <a:gd name="T91" fmla="*/ 1596801 h 1782762"/>
                <a:gd name="T92" fmla="*/ 69825 w 1992313"/>
                <a:gd name="T93" fmla="*/ 1517094 h 1782762"/>
                <a:gd name="T94" fmla="*/ 3036 w 1992313"/>
                <a:gd name="T95" fmla="*/ 1378176 h 1782762"/>
                <a:gd name="T96" fmla="*/ 20492 w 1992313"/>
                <a:gd name="T97" fmla="*/ 674854 h 1782762"/>
                <a:gd name="T98" fmla="*/ 120295 w 1992313"/>
                <a:gd name="T99" fmla="*/ 684723 h 1782762"/>
                <a:gd name="T100" fmla="*/ 1387766 w 1992313"/>
                <a:gd name="T101" fmla="*/ 593629 h 1782762"/>
                <a:gd name="T102" fmla="*/ 1405601 w 1992313"/>
                <a:gd name="T103" fmla="*/ 464200 h 1782762"/>
                <a:gd name="T104" fmla="*/ 1320597 w 1992313"/>
                <a:gd name="T105" fmla="*/ 449397 h 1782762"/>
                <a:gd name="T106" fmla="*/ 188223 w 1992313"/>
                <a:gd name="T107" fmla="*/ 615263 h 1782762"/>
                <a:gd name="T108" fmla="*/ 909738 w 1992313"/>
                <a:gd name="T109" fmla="*/ 11766 h 1782762"/>
                <a:gd name="T110" fmla="*/ 926430 w 1992313"/>
                <a:gd name="T111" fmla="*/ 97167 h 1782762"/>
                <a:gd name="T112" fmla="*/ 825138 w 1992313"/>
                <a:gd name="T113" fmla="*/ 69839 h 1782762"/>
                <a:gd name="T114" fmla="*/ 721189 w 1992313"/>
                <a:gd name="T115" fmla="*/ 101342 h 1782762"/>
                <a:gd name="T116" fmla="*/ 7588 w 1992313"/>
                <a:gd name="T117" fmla="*/ 631206 h 1782762"/>
                <a:gd name="T118" fmla="*/ 37938 w 1992313"/>
                <a:gd name="T119" fmla="*/ 538214 h 1782762"/>
                <a:gd name="T120" fmla="*/ 729915 w 1992313"/>
                <a:gd name="T121" fmla="*/ 18219 h 178276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992313" h="1782762">
                  <a:moveTo>
                    <a:pt x="1548210" y="1637903"/>
                  </a:moveTo>
                  <a:lnTo>
                    <a:pt x="1548210" y="1743472"/>
                  </a:lnTo>
                  <a:lnTo>
                    <a:pt x="1945879" y="1743472"/>
                  </a:lnTo>
                  <a:lnTo>
                    <a:pt x="1945879" y="1637903"/>
                  </a:lnTo>
                  <a:lnTo>
                    <a:pt x="1548210" y="1637903"/>
                  </a:lnTo>
                  <a:close/>
                  <a:moveTo>
                    <a:pt x="1476772" y="1456531"/>
                  </a:moveTo>
                  <a:lnTo>
                    <a:pt x="1476772" y="1558528"/>
                  </a:lnTo>
                  <a:lnTo>
                    <a:pt x="1876426" y="1558528"/>
                  </a:lnTo>
                  <a:lnTo>
                    <a:pt x="1876426" y="1456531"/>
                  </a:lnTo>
                  <a:lnTo>
                    <a:pt x="1476772" y="1456531"/>
                  </a:lnTo>
                  <a:close/>
                  <a:moveTo>
                    <a:pt x="1548210" y="1291828"/>
                  </a:moveTo>
                  <a:lnTo>
                    <a:pt x="1548210" y="1395809"/>
                  </a:lnTo>
                  <a:lnTo>
                    <a:pt x="1948657" y="1395809"/>
                  </a:lnTo>
                  <a:lnTo>
                    <a:pt x="1948657" y="1291828"/>
                  </a:lnTo>
                  <a:lnTo>
                    <a:pt x="1548210" y="1291828"/>
                  </a:lnTo>
                  <a:close/>
                  <a:moveTo>
                    <a:pt x="890173" y="826612"/>
                  </a:moveTo>
                  <a:lnTo>
                    <a:pt x="850176" y="829384"/>
                  </a:lnTo>
                  <a:lnTo>
                    <a:pt x="852948" y="863441"/>
                  </a:lnTo>
                  <a:lnTo>
                    <a:pt x="845028" y="865421"/>
                  </a:lnTo>
                  <a:lnTo>
                    <a:pt x="837504" y="867797"/>
                  </a:lnTo>
                  <a:lnTo>
                    <a:pt x="830376" y="870965"/>
                  </a:lnTo>
                  <a:lnTo>
                    <a:pt x="824040" y="873737"/>
                  </a:lnTo>
                  <a:lnTo>
                    <a:pt x="818496" y="877698"/>
                  </a:lnTo>
                  <a:lnTo>
                    <a:pt x="812952" y="881262"/>
                  </a:lnTo>
                  <a:lnTo>
                    <a:pt x="808200" y="885222"/>
                  </a:lnTo>
                  <a:lnTo>
                    <a:pt x="803448" y="889182"/>
                  </a:lnTo>
                  <a:lnTo>
                    <a:pt x="799884" y="893934"/>
                  </a:lnTo>
                  <a:lnTo>
                    <a:pt x="796320" y="899082"/>
                  </a:lnTo>
                  <a:lnTo>
                    <a:pt x="793944" y="904230"/>
                  </a:lnTo>
                  <a:lnTo>
                    <a:pt x="791568" y="908982"/>
                  </a:lnTo>
                  <a:lnTo>
                    <a:pt x="789984" y="914527"/>
                  </a:lnTo>
                  <a:lnTo>
                    <a:pt x="788796" y="920071"/>
                  </a:lnTo>
                  <a:lnTo>
                    <a:pt x="788400" y="926011"/>
                  </a:lnTo>
                  <a:lnTo>
                    <a:pt x="788400" y="931555"/>
                  </a:lnTo>
                  <a:lnTo>
                    <a:pt x="789192" y="937891"/>
                  </a:lnTo>
                  <a:lnTo>
                    <a:pt x="790380" y="943435"/>
                  </a:lnTo>
                  <a:lnTo>
                    <a:pt x="792756" y="948979"/>
                  </a:lnTo>
                  <a:lnTo>
                    <a:pt x="795132" y="954524"/>
                  </a:lnTo>
                  <a:lnTo>
                    <a:pt x="798696" y="959276"/>
                  </a:lnTo>
                  <a:lnTo>
                    <a:pt x="802260" y="963236"/>
                  </a:lnTo>
                  <a:lnTo>
                    <a:pt x="806616" y="967592"/>
                  </a:lnTo>
                  <a:lnTo>
                    <a:pt x="811368" y="971552"/>
                  </a:lnTo>
                  <a:lnTo>
                    <a:pt x="816516" y="974720"/>
                  </a:lnTo>
                  <a:lnTo>
                    <a:pt x="822456" y="978284"/>
                  </a:lnTo>
                  <a:lnTo>
                    <a:pt x="828396" y="981056"/>
                  </a:lnTo>
                  <a:lnTo>
                    <a:pt x="835128" y="983432"/>
                  </a:lnTo>
                  <a:lnTo>
                    <a:pt x="842256" y="986205"/>
                  </a:lnTo>
                  <a:lnTo>
                    <a:pt x="849384" y="988185"/>
                  </a:lnTo>
                  <a:lnTo>
                    <a:pt x="865620" y="992541"/>
                  </a:lnTo>
                  <a:lnTo>
                    <a:pt x="876312" y="995313"/>
                  </a:lnTo>
                  <a:lnTo>
                    <a:pt x="885025" y="998085"/>
                  </a:lnTo>
                  <a:lnTo>
                    <a:pt x="892945" y="1000857"/>
                  </a:lnTo>
                  <a:lnTo>
                    <a:pt x="899281" y="1004025"/>
                  </a:lnTo>
                  <a:lnTo>
                    <a:pt x="901657" y="1006005"/>
                  </a:lnTo>
                  <a:lnTo>
                    <a:pt x="903637" y="1007589"/>
                  </a:lnTo>
                  <a:lnTo>
                    <a:pt x="906013" y="1009569"/>
                  </a:lnTo>
                  <a:lnTo>
                    <a:pt x="907597" y="1011945"/>
                  </a:lnTo>
                  <a:lnTo>
                    <a:pt x="908785" y="1013925"/>
                  </a:lnTo>
                  <a:lnTo>
                    <a:pt x="909577" y="1015905"/>
                  </a:lnTo>
                  <a:lnTo>
                    <a:pt x="909973" y="1018677"/>
                  </a:lnTo>
                  <a:lnTo>
                    <a:pt x="910369" y="1021053"/>
                  </a:lnTo>
                  <a:lnTo>
                    <a:pt x="910369" y="1023430"/>
                  </a:lnTo>
                  <a:lnTo>
                    <a:pt x="909973" y="1026202"/>
                  </a:lnTo>
                  <a:lnTo>
                    <a:pt x="909181" y="1028182"/>
                  </a:lnTo>
                  <a:lnTo>
                    <a:pt x="908389" y="1030558"/>
                  </a:lnTo>
                  <a:lnTo>
                    <a:pt x="906805" y="1032934"/>
                  </a:lnTo>
                  <a:lnTo>
                    <a:pt x="904825" y="1034518"/>
                  </a:lnTo>
                  <a:lnTo>
                    <a:pt x="902845" y="1036498"/>
                  </a:lnTo>
                  <a:lnTo>
                    <a:pt x="900865" y="1037686"/>
                  </a:lnTo>
                  <a:lnTo>
                    <a:pt x="898093" y="1039666"/>
                  </a:lnTo>
                  <a:lnTo>
                    <a:pt x="895321" y="1040854"/>
                  </a:lnTo>
                  <a:lnTo>
                    <a:pt x="888589" y="1043230"/>
                  </a:lnTo>
                  <a:lnTo>
                    <a:pt x="881460" y="1044418"/>
                  </a:lnTo>
                  <a:lnTo>
                    <a:pt x="873144" y="1045606"/>
                  </a:lnTo>
                  <a:lnTo>
                    <a:pt x="863244" y="1046002"/>
                  </a:lnTo>
                  <a:lnTo>
                    <a:pt x="853740" y="1045606"/>
                  </a:lnTo>
                  <a:lnTo>
                    <a:pt x="844236" y="1044418"/>
                  </a:lnTo>
                  <a:lnTo>
                    <a:pt x="835524" y="1043230"/>
                  </a:lnTo>
                  <a:lnTo>
                    <a:pt x="827208" y="1041250"/>
                  </a:lnTo>
                  <a:lnTo>
                    <a:pt x="819288" y="1039270"/>
                  </a:lnTo>
                  <a:lnTo>
                    <a:pt x="811764" y="1036894"/>
                  </a:lnTo>
                  <a:lnTo>
                    <a:pt x="805032" y="1034122"/>
                  </a:lnTo>
                  <a:lnTo>
                    <a:pt x="795528" y="1076891"/>
                  </a:lnTo>
                  <a:lnTo>
                    <a:pt x="801864" y="1079663"/>
                  </a:lnTo>
                  <a:lnTo>
                    <a:pt x="808992" y="1081643"/>
                  </a:lnTo>
                  <a:lnTo>
                    <a:pt x="817308" y="1083623"/>
                  </a:lnTo>
                  <a:lnTo>
                    <a:pt x="826020" y="1085207"/>
                  </a:lnTo>
                  <a:lnTo>
                    <a:pt x="835128" y="1086791"/>
                  </a:lnTo>
                  <a:lnTo>
                    <a:pt x="845424" y="1087583"/>
                  </a:lnTo>
                  <a:lnTo>
                    <a:pt x="854928" y="1087979"/>
                  </a:lnTo>
                  <a:lnTo>
                    <a:pt x="864828" y="1087979"/>
                  </a:lnTo>
                  <a:lnTo>
                    <a:pt x="867600" y="1122036"/>
                  </a:lnTo>
                  <a:lnTo>
                    <a:pt x="907201" y="1119660"/>
                  </a:lnTo>
                  <a:lnTo>
                    <a:pt x="904429" y="1082831"/>
                  </a:lnTo>
                  <a:lnTo>
                    <a:pt x="913141" y="1080851"/>
                  </a:lnTo>
                  <a:lnTo>
                    <a:pt x="921061" y="1078079"/>
                  </a:lnTo>
                  <a:lnTo>
                    <a:pt x="928189" y="1075307"/>
                  </a:lnTo>
                  <a:lnTo>
                    <a:pt x="934921" y="1071743"/>
                  </a:lnTo>
                  <a:lnTo>
                    <a:pt x="941257" y="1068179"/>
                  </a:lnTo>
                  <a:lnTo>
                    <a:pt x="947197" y="1064219"/>
                  </a:lnTo>
                  <a:lnTo>
                    <a:pt x="951949" y="1060259"/>
                  </a:lnTo>
                  <a:lnTo>
                    <a:pt x="956701" y="1055506"/>
                  </a:lnTo>
                  <a:lnTo>
                    <a:pt x="960661" y="1050358"/>
                  </a:lnTo>
                  <a:lnTo>
                    <a:pt x="963829" y="1045606"/>
                  </a:lnTo>
                  <a:lnTo>
                    <a:pt x="966997" y="1040458"/>
                  </a:lnTo>
                  <a:lnTo>
                    <a:pt x="969373" y="1034914"/>
                  </a:lnTo>
                  <a:lnTo>
                    <a:pt x="970957" y="1029370"/>
                  </a:lnTo>
                  <a:lnTo>
                    <a:pt x="971749" y="1023430"/>
                  </a:lnTo>
                  <a:lnTo>
                    <a:pt x="972541" y="1017489"/>
                  </a:lnTo>
                  <a:lnTo>
                    <a:pt x="972145" y="1011945"/>
                  </a:lnTo>
                  <a:lnTo>
                    <a:pt x="971749" y="1006005"/>
                  </a:lnTo>
                  <a:lnTo>
                    <a:pt x="970561" y="1000461"/>
                  </a:lnTo>
                  <a:lnTo>
                    <a:pt x="969373" y="994917"/>
                  </a:lnTo>
                  <a:lnTo>
                    <a:pt x="967393" y="989769"/>
                  </a:lnTo>
                  <a:lnTo>
                    <a:pt x="964621" y="985412"/>
                  </a:lnTo>
                  <a:lnTo>
                    <a:pt x="961849" y="981056"/>
                  </a:lnTo>
                  <a:lnTo>
                    <a:pt x="957889" y="976700"/>
                  </a:lnTo>
                  <a:lnTo>
                    <a:pt x="954325" y="973136"/>
                  </a:lnTo>
                  <a:lnTo>
                    <a:pt x="949573" y="969176"/>
                  </a:lnTo>
                  <a:lnTo>
                    <a:pt x="944029" y="966008"/>
                  </a:lnTo>
                  <a:lnTo>
                    <a:pt x="938485" y="962444"/>
                  </a:lnTo>
                  <a:lnTo>
                    <a:pt x="932149" y="959672"/>
                  </a:lnTo>
                  <a:lnTo>
                    <a:pt x="925021" y="956504"/>
                  </a:lnTo>
                  <a:lnTo>
                    <a:pt x="917497" y="954128"/>
                  </a:lnTo>
                  <a:lnTo>
                    <a:pt x="909181" y="951752"/>
                  </a:lnTo>
                  <a:lnTo>
                    <a:pt x="900469" y="948979"/>
                  </a:lnTo>
                  <a:lnTo>
                    <a:pt x="888193" y="945811"/>
                  </a:lnTo>
                  <a:lnTo>
                    <a:pt x="877896" y="942643"/>
                  </a:lnTo>
                  <a:lnTo>
                    <a:pt x="869184" y="939475"/>
                  </a:lnTo>
                  <a:lnTo>
                    <a:pt x="862452" y="936307"/>
                  </a:lnTo>
                  <a:lnTo>
                    <a:pt x="856908" y="933139"/>
                  </a:lnTo>
                  <a:lnTo>
                    <a:pt x="854928" y="931555"/>
                  </a:lnTo>
                  <a:lnTo>
                    <a:pt x="853344" y="929179"/>
                  </a:lnTo>
                  <a:lnTo>
                    <a:pt x="852156" y="927595"/>
                  </a:lnTo>
                  <a:lnTo>
                    <a:pt x="850572" y="925615"/>
                  </a:lnTo>
                  <a:lnTo>
                    <a:pt x="850176" y="924031"/>
                  </a:lnTo>
                  <a:lnTo>
                    <a:pt x="849780" y="921259"/>
                  </a:lnTo>
                  <a:lnTo>
                    <a:pt x="850176" y="917695"/>
                  </a:lnTo>
                  <a:lnTo>
                    <a:pt x="850968" y="914131"/>
                  </a:lnTo>
                  <a:lnTo>
                    <a:pt x="852156" y="912150"/>
                  </a:lnTo>
                  <a:lnTo>
                    <a:pt x="853344" y="910566"/>
                  </a:lnTo>
                  <a:lnTo>
                    <a:pt x="854928" y="908586"/>
                  </a:lnTo>
                  <a:lnTo>
                    <a:pt x="856512" y="907002"/>
                  </a:lnTo>
                  <a:lnTo>
                    <a:pt x="858888" y="905814"/>
                  </a:lnTo>
                  <a:lnTo>
                    <a:pt x="861264" y="904626"/>
                  </a:lnTo>
                  <a:lnTo>
                    <a:pt x="863640" y="903438"/>
                  </a:lnTo>
                  <a:lnTo>
                    <a:pt x="867204" y="901854"/>
                  </a:lnTo>
                  <a:lnTo>
                    <a:pt x="870372" y="901062"/>
                  </a:lnTo>
                  <a:lnTo>
                    <a:pt x="874332" y="900270"/>
                  </a:lnTo>
                  <a:lnTo>
                    <a:pt x="883441" y="899082"/>
                  </a:lnTo>
                  <a:lnTo>
                    <a:pt x="894133" y="899082"/>
                  </a:lnTo>
                  <a:lnTo>
                    <a:pt x="903241" y="899082"/>
                  </a:lnTo>
                  <a:lnTo>
                    <a:pt x="911953" y="900270"/>
                  </a:lnTo>
                  <a:lnTo>
                    <a:pt x="919873" y="901458"/>
                  </a:lnTo>
                  <a:lnTo>
                    <a:pt x="927001" y="902646"/>
                  </a:lnTo>
                  <a:lnTo>
                    <a:pt x="932941" y="904626"/>
                  </a:lnTo>
                  <a:lnTo>
                    <a:pt x="942445" y="907398"/>
                  </a:lnTo>
                  <a:lnTo>
                    <a:pt x="951553" y="866213"/>
                  </a:lnTo>
                  <a:lnTo>
                    <a:pt x="946405" y="864629"/>
                  </a:lnTo>
                  <a:lnTo>
                    <a:pt x="940465" y="863045"/>
                  </a:lnTo>
                  <a:lnTo>
                    <a:pt x="934129" y="861461"/>
                  </a:lnTo>
                  <a:lnTo>
                    <a:pt x="927001" y="860273"/>
                  </a:lnTo>
                  <a:lnTo>
                    <a:pt x="919477" y="859085"/>
                  </a:lnTo>
                  <a:lnTo>
                    <a:pt x="910765" y="858689"/>
                  </a:lnTo>
                  <a:lnTo>
                    <a:pt x="902053" y="858293"/>
                  </a:lnTo>
                  <a:lnTo>
                    <a:pt x="892549" y="858293"/>
                  </a:lnTo>
                  <a:lnTo>
                    <a:pt x="890173" y="826612"/>
                  </a:lnTo>
                  <a:close/>
                  <a:moveTo>
                    <a:pt x="879480" y="790575"/>
                  </a:moveTo>
                  <a:lnTo>
                    <a:pt x="888589" y="790575"/>
                  </a:lnTo>
                  <a:lnTo>
                    <a:pt x="897301" y="790971"/>
                  </a:lnTo>
                  <a:lnTo>
                    <a:pt x="906409" y="792159"/>
                  </a:lnTo>
                  <a:lnTo>
                    <a:pt x="915121" y="793347"/>
                  </a:lnTo>
                  <a:lnTo>
                    <a:pt x="923833" y="795723"/>
                  </a:lnTo>
                  <a:lnTo>
                    <a:pt x="932149" y="797703"/>
                  </a:lnTo>
                  <a:lnTo>
                    <a:pt x="940861" y="800475"/>
                  </a:lnTo>
                  <a:lnTo>
                    <a:pt x="949177" y="803643"/>
                  </a:lnTo>
                  <a:lnTo>
                    <a:pt x="957097" y="806812"/>
                  </a:lnTo>
                  <a:lnTo>
                    <a:pt x="964621" y="811168"/>
                  </a:lnTo>
                  <a:lnTo>
                    <a:pt x="972145" y="815524"/>
                  </a:lnTo>
                  <a:lnTo>
                    <a:pt x="979669" y="819880"/>
                  </a:lnTo>
                  <a:lnTo>
                    <a:pt x="987193" y="824632"/>
                  </a:lnTo>
                  <a:lnTo>
                    <a:pt x="993925" y="830176"/>
                  </a:lnTo>
                  <a:lnTo>
                    <a:pt x="1000658" y="835324"/>
                  </a:lnTo>
                  <a:lnTo>
                    <a:pt x="1006598" y="841265"/>
                  </a:lnTo>
                  <a:lnTo>
                    <a:pt x="1012538" y="847601"/>
                  </a:lnTo>
                  <a:lnTo>
                    <a:pt x="1018478" y="854333"/>
                  </a:lnTo>
                  <a:lnTo>
                    <a:pt x="1024022" y="861065"/>
                  </a:lnTo>
                  <a:lnTo>
                    <a:pt x="1029170" y="868193"/>
                  </a:lnTo>
                  <a:lnTo>
                    <a:pt x="1034318" y="875321"/>
                  </a:lnTo>
                  <a:lnTo>
                    <a:pt x="1038674" y="883242"/>
                  </a:lnTo>
                  <a:lnTo>
                    <a:pt x="1042634" y="890766"/>
                  </a:lnTo>
                  <a:lnTo>
                    <a:pt x="1046198" y="899082"/>
                  </a:lnTo>
                  <a:lnTo>
                    <a:pt x="1049762" y="907002"/>
                  </a:lnTo>
                  <a:lnTo>
                    <a:pt x="1052534" y="915319"/>
                  </a:lnTo>
                  <a:lnTo>
                    <a:pt x="1055306" y="924427"/>
                  </a:lnTo>
                  <a:lnTo>
                    <a:pt x="1057682" y="933139"/>
                  </a:lnTo>
                  <a:lnTo>
                    <a:pt x="1059266" y="941851"/>
                  </a:lnTo>
                  <a:lnTo>
                    <a:pt x="1060454" y="951356"/>
                  </a:lnTo>
                  <a:lnTo>
                    <a:pt x="1061642" y="960464"/>
                  </a:lnTo>
                  <a:lnTo>
                    <a:pt x="1062038" y="969572"/>
                  </a:lnTo>
                  <a:lnTo>
                    <a:pt x="1061642" y="979076"/>
                  </a:lnTo>
                  <a:lnTo>
                    <a:pt x="1060850" y="988185"/>
                  </a:lnTo>
                  <a:lnTo>
                    <a:pt x="1060058" y="997293"/>
                  </a:lnTo>
                  <a:lnTo>
                    <a:pt x="1058474" y="1006401"/>
                  </a:lnTo>
                  <a:lnTo>
                    <a:pt x="1056890" y="1015113"/>
                  </a:lnTo>
                  <a:lnTo>
                    <a:pt x="1054514" y="1023430"/>
                  </a:lnTo>
                  <a:lnTo>
                    <a:pt x="1051742" y="1032142"/>
                  </a:lnTo>
                  <a:lnTo>
                    <a:pt x="1048970" y="1040458"/>
                  </a:lnTo>
                  <a:lnTo>
                    <a:pt x="1045406" y="1048378"/>
                  </a:lnTo>
                  <a:lnTo>
                    <a:pt x="1041446" y="1056298"/>
                  </a:lnTo>
                  <a:lnTo>
                    <a:pt x="1037090" y="1063823"/>
                  </a:lnTo>
                  <a:lnTo>
                    <a:pt x="1032734" y="1071347"/>
                  </a:lnTo>
                  <a:lnTo>
                    <a:pt x="1027982" y="1078475"/>
                  </a:lnTo>
                  <a:lnTo>
                    <a:pt x="1022834" y="1085207"/>
                  </a:lnTo>
                  <a:lnTo>
                    <a:pt x="1016894" y="1091939"/>
                  </a:lnTo>
                  <a:lnTo>
                    <a:pt x="1010954" y="1098276"/>
                  </a:lnTo>
                  <a:lnTo>
                    <a:pt x="1005014" y="1104612"/>
                  </a:lnTo>
                  <a:lnTo>
                    <a:pt x="998677" y="1110552"/>
                  </a:lnTo>
                  <a:lnTo>
                    <a:pt x="991945" y="1116096"/>
                  </a:lnTo>
                  <a:lnTo>
                    <a:pt x="984817" y="1121244"/>
                  </a:lnTo>
                  <a:lnTo>
                    <a:pt x="977689" y="1126392"/>
                  </a:lnTo>
                  <a:lnTo>
                    <a:pt x="970165" y="1130352"/>
                  </a:lnTo>
                  <a:lnTo>
                    <a:pt x="962641" y="1134709"/>
                  </a:lnTo>
                  <a:lnTo>
                    <a:pt x="954721" y="1138273"/>
                  </a:lnTo>
                  <a:lnTo>
                    <a:pt x="946405" y="1141837"/>
                  </a:lnTo>
                  <a:lnTo>
                    <a:pt x="937693" y="1145005"/>
                  </a:lnTo>
                  <a:lnTo>
                    <a:pt x="929377" y="1147777"/>
                  </a:lnTo>
                  <a:lnTo>
                    <a:pt x="920665" y="1149757"/>
                  </a:lnTo>
                  <a:lnTo>
                    <a:pt x="911557" y="1151341"/>
                  </a:lnTo>
                  <a:lnTo>
                    <a:pt x="902845" y="1152529"/>
                  </a:lnTo>
                  <a:lnTo>
                    <a:pt x="893737" y="1153717"/>
                  </a:lnTo>
                  <a:lnTo>
                    <a:pt x="884233" y="1154113"/>
                  </a:lnTo>
                  <a:lnTo>
                    <a:pt x="875124" y="1154113"/>
                  </a:lnTo>
                  <a:lnTo>
                    <a:pt x="866016" y="1153321"/>
                  </a:lnTo>
                  <a:lnTo>
                    <a:pt x="856908" y="1152133"/>
                  </a:lnTo>
                  <a:lnTo>
                    <a:pt x="848196" y="1150549"/>
                  </a:lnTo>
                  <a:lnTo>
                    <a:pt x="839484" y="1148965"/>
                  </a:lnTo>
                  <a:lnTo>
                    <a:pt x="830772" y="1146589"/>
                  </a:lnTo>
                  <a:lnTo>
                    <a:pt x="822456" y="1143817"/>
                  </a:lnTo>
                  <a:lnTo>
                    <a:pt x="814536" y="1140649"/>
                  </a:lnTo>
                  <a:lnTo>
                    <a:pt x="806616" y="1137085"/>
                  </a:lnTo>
                  <a:lnTo>
                    <a:pt x="798696" y="1133521"/>
                  </a:lnTo>
                  <a:lnTo>
                    <a:pt x="791172" y="1129164"/>
                  </a:lnTo>
                  <a:lnTo>
                    <a:pt x="783648" y="1124412"/>
                  </a:lnTo>
                  <a:lnTo>
                    <a:pt x="776520" y="1119660"/>
                  </a:lnTo>
                  <a:lnTo>
                    <a:pt x="769392" y="1114512"/>
                  </a:lnTo>
                  <a:lnTo>
                    <a:pt x="762660" y="1108572"/>
                  </a:lnTo>
                  <a:lnTo>
                    <a:pt x="756323" y="1102632"/>
                  </a:lnTo>
                  <a:lnTo>
                    <a:pt x="750779" y="1096296"/>
                  </a:lnTo>
                  <a:lnTo>
                    <a:pt x="744839" y="1089959"/>
                  </a:lnTo>
                  <a:lnTo>
                    <a:pt x="739295" y="1083227"/>
                  </a:lnTo>
                  <a:lnTo>
                    <a:pt x="734147" y="1076099"/>
                  </a:lnTo>
                  <a:lnTo>
                    <a:pt x="728999" y="1068971"/>
                  </a:lnTo>
                  <a:lnTo>
                    <a:pt x="725039" y="1061447"/>
                  </a:lnTo>
                  <a:lnTo>
                    <a:pt x="720683" y="1053526"/>
                  </a:lnTo>
                  <a:lnTo>
                    <a:pt x="717119" y="1045606"/>
                  </a:lnTo>
                  <a:lnTo>
                    <a:pt x="713555" y="1036894"/>
                  </a:lnTo>
                  <a:lnTo>
                    <a:pt x="710783" y="1028578"/>
                  </a:lnTo>
                  <a:lnTo>
                    <a:pt x="708011" y="1020261"/>
                  </a:lnTo>
                  <a:lnTo>
                    <a:pt x="706031" y="1011549"/>
                  </a:lnTo>
                  <a:lnTo>
                    <a:pt x="704447" y="1002045"/>
                  </a:lnTo>
                  <a:lnTo>
                    <a:pt x="703259" y="993333"/>
                  </a:lnTo>
                  <a:lnTo>
                    <a:pt x="702071" y="983432"/>
                  </a:lnTo>
                  <a:lnTo>
                    <a:pt x="701675" y="974324"/>
                  </a:lnTo>
                  <a:lnTo>
                    <a:pt x="701675" y="965216"/>
                  </a:lnTo>
                  <a:lnTo>
                    <a:pt x="702071" y="955712"/>
                  </a:lnTo>
                  <a:lnTo>
                    <a:pt x="703655" y="946999"/>
                  </a:lnTo>
                  <a:lnTo>
                    <a:pt x="704843" y="938287"/>
                  </a:lnTo>
                  <a:lnTo>
                    <a:pt x="706427" y="929179"/>
                  </a:lnTo>
                  <a:lnTo>
                    <a:pt x="708803" y="920863"/>
                  </a:lnTo>
                  <a:lnTo>
                    <a:pt x="711575" y="912150"/>
                  </a:lnTo>
                  <a:lnTo>
                    <a:pt x="714743" y="904230"/>
                  </a:lnTo>
                  <a:lnTo>
                    <a:pt x="718307" y="895914"/>
                  </a:lnTo>
                  <a:lnTo>
                    <a:pt x="721871" y="887994"/>
                  </a:lnTo>
                  <a:lnTo>
                    <a:pt x="726227" y="880470"/>
                  </a:lnTo>
                  <a:lnTo>
                    <a:pt x="730979" y="872945"/>
                  </a:lnTo>
                  <a:lnTo>
                    <a:pt x="735335" y="865817"/>
                  </a:lnTo>
                  <a:lnTo>
                    <a:pt x="740879" y="858689"/>
                  </a:lnTo>
                  <a:lnTo>
                    <a:pt x="746423" y="851957"/>
                  </a:lnTo>
                  <a:lnTo>
                    <a:pt x="752363" y="845621"/>
                  </a:lnTo>
                  <a:lnTo>
                    <a:pt x="758303" y="839680"/>
                  </a:lnTo>
                  <a:lnTo>
                    <a:pt x="765036" y="833740"/>
                  </a:lnTo>
                  <a:lnTo>
                    <a:pt x="771768" y="828196"/>
                  </a:lnTo>
                  <a:lnTo>
                    <a:pt x="778500" y="823048"/>
                  </a:lnTo>
                  <a:lnTo>
                    <a:pt x="786024" y="818296"/>
                  </a:lnTo>
                  <a:lnTo>
                    <a:pt x="793152" y="813544"/>
                  </a:lnTo>
                  <a:lnTo>
                    <a:pt x="801072" y="809584"/>
                  </a:lnTo>
                  <a:lnTo>
                    <a:pt x="808992" y="805624"/>
                  </a:lnTo>
                  <a:lnTo>
                    <a:pt x="816912" y="802455"/>
                  </a:lnTo>
                  <a:lnTo>
                    <a:pt x="825624" y="799287"/>
                  </a:lnTo>
                  <a:lnTo>
                    <a:pt x="833940" y="796911"/>
                  </a:lnTo>
                  <a:lnTo>
                    <a:pt x="842652" y="794535"/>
                  </a:lnTo>
                  <a:lnTo>
                    <a:pt x="851760" y="792951"/>
                  </a:lnTo>
                  <a:lnTo>
                    <a:pt x="860868" y="791763"/>
                  </a:lnTo>
                  <a:lnTo>
                    <a:pt x="869976" y="790971"/>
                  </a:lnTo>
                  <a:lnTo>
                    <a:pt x="879480" y="790575"/>
                  </a:lnTo>
                  <a:close/>
                  <a:moveTo>
                    <a:pt x="1278335" y="731440"/>
                  </a:moveTo>
                  <a:lnTo>
                    <a:pt x="322263" y="793353"/>
                  </a:lnTo>
                  <a:lnTo>
                    <a:pt x="319484" y="799306"/>
                  </a:lnTo>
                  <a:lnTo>
                    <a:pt x="316706" y="805259"/>
                  </a:lnTo>
                  <a:lnTo>
                    <a:pt x="313134" y="810815"/>
                  </a:lnTo>
                  <a:lnTo>
                    <a:pt x="309959" y="816372"/>
                  </a:lnTo>
                  <a:lnTo>
                    <a:pt x="305991" y="821531"/>
                  </a:lnTo>
                  <a:lnTo>
                    <a:pt x="301625" y="826690"/>
                  </a:lnTo>
                  <a:lnTo>
                    <a:pt x="297656" y="831850"/>
                  </a:lnTo>
                  <a:lnTo>
                    <a:pt x="292894" y="836612"/>
                  </a:lnTo>
                  <a:lnTo>
                    <a:pt x="288131" y="840978"/>
                  </a:lnTo>
                  <a:lnTo>
                    <a:pt x="283369" y="845343"/>
                  </a:lnTo>
                  <a:lnTo>
                    <a:pt x="278209" y="849312"/>
                  </a:lnTo>
                  <a:lnTo>
                    <a:pt x="272653" y="853678"/>
                  </a:lnTo>
                  <a:lnTo>
                    <a:pt x="267097" y="857647"/>
                  </a:lnTo>
                  <a:lnTo>
                    <a:pt x="261541" y="860822"/>
                  </a:lnTo>
                  <a:lnTo>
                    <a:pt x="255984" y="864393"/>
                  </a:lnTo>
                  <a:lnTo>
                    <a:pt x="249634" y="867172"/>
                  </a:lnTo>
                  <a:lnTo>
                    <a:pt x="667941" y="1135856"/>
                  </a:lnTo>
                  <a:lnTo>
                    <a:pt x="108744" y="1606550"/>
                  </a:lnTo>
                  <a:lnTo>
                    <a:pt x="129778" y="1631950"/>
                  </a:lnTo>
                  <a:lnTo>
                    <a:pt x="697310" y="1154509"/>
                  </a:lnTo>
                  <a:lnTo>
                    <a:pt x="820738" y="1233487"/>
                  </a:lnTo>
                  <a:lnTo>
                    <a:pt x="841772" y="1247775"/>
                  </a:lnTo>
                  <a:lnTo>
                    <a:pt x="949325" y="1240631"/>
                  </a:lnTo>
                  <a:lnTo>
                    <a:pt x="973932" y="1223565"/>
                  </a:lnTo>
                  <a:lnTo>
                    <a:pt x="1085453" y="1148556"/>
                  </a:lnTo>
                  <a:lnTo>
                    <a:pt x="1422400" y="1436290"/>
                  </a:lnTo>
                  <a:lnTo>
                    <a:pt x="1422400" y="1416843"/>
                  </a:lnTo>
                  <a:lnTo>
                    <a:pt x="1450578" y="1416843"/>
                  </a:lnTo>
                  <a:lnTo>
                    <a:pt x="1114028" y="1129506"/>
                  </a:lnTo>
                  <a:lnTo>
                    <a:pt x="1379141" y="951706"/>
                  </a:lnTo>
                  <a:lnTo>
                    <a:pt x="1369219" y="798512"/>
                  </a:lnTo>
                  <a:lnTo>
                    <a:pt x="1278335" y="731440"/>
                  </a:lnTo>
                  <a:close/>
                  <a:moveTo>
                    <a:pt x="1317625" y="673100"/>
                  </a:moveTo>
                  <a:lnTo>
                    <a:pt x="275034" y="740568"/>
                  </a:lnTo>
                  <a:lnTo>
                    <a:pt x="274241" y="749300"/>
                  </a:lnTo>
                  <a:lnTo>
                    <a:pt x="272653" y="757634"/>
                  </a:lnTo>
                  <a:lnTo>
                    <a:pt x="270669" y="765175"/>
                  </a:lnTo>
                  <a:lnTo>
                    <a:pt x="267097" y="773112"/>
                  </a:lnTo>
                  <a:lnTo>
                    <a:pt x="263525" y="780256"/>
                  </a:lnTo>
                  <a:lnTo>
                    <a:pt x="259159" y="787400"/>
                  </a:lnTo>
                  <a:lnTo>
                    <a:pt x="254000" y="793750"/>
                  </a:lnTo>
                  <a:lnTo>
                    <a:pt x="248841" y="799703"/>
                  </a:lnTo>
                  <a:lnTo>
                    <a:pt x="242491" y="805656"/>
                  </a:lnTo>
                  <a:lnTo>
                    <a:pt x="236141" y="810815"/>
                  </a:lnTo>
                  <a:lnTo>
                    <a:pt x="228997" y="814784"/>
                  </a:lnTo>
                  <a:lnTo>
                    <a:pt x="221456" y="819150"/>
                  </a:lnTo>
                  <a:lnTo>
                    <a:pt x="213122" y="821928"/>
                  </a:lnTo>
                  <a:lnTo>
                    <a:pt x="204788" y="824706"/>
                  </a:lnTo>
                  <a:lnTo>
                    <a:pt x="196453" y="826293"/>
                  </a:lnTo>
                  <a:lnTo>
                    <a:pt x="187722" y="827484"/>
                  </a:lnTo>
                  <a:lnTo>
                    <a:pt x="215503" y="845343"/>
                  </a:lnTo>
                  <a:lnTo>
                    <a:pt x="222647" y="842565"/>
                  </a:lnTo>
                  <a:lnTo>
                    <a:pt x="228600" y="840184"/>
                  </a:lnTo>
                  <a:lnTo>
                    <a:pt x="234156" y="837803"/>
                  </a:lnTo>
                  <a:lnTo>
                    <a:pt x="239713" y="834628"/>
                  </a:lnTo>
                  <a:lnTo>
                    <a:pt x="245269" y="831453"/>
                  </a:lnTo>
                  <a:lnTo>
                    <a:pt x="250428" y="827484"/>
                  </a:lnTo>
                  <a:lnTo>
                    <a:pt x="255588" y="823912"/>
                  </a:lnTo>
                  <a:lnTo>
                    <a:pt x="259953" y="819943"/>
                  </a:lnTo>
                  <a:lnTo>
                    <a:pt x="264716" y="815181"/>
                  </a:lnTo>
                  <a:lnTo>
                    <a:pt x="269081" y="810815"/>
                  </a:lnTo>
                  <a:lnTo>
                    <a:pt x="272653" y="806053"/>
                  </a:lnTo>
                  <a:lnTo>
                    <a:pt x="276622" y="800893"/>
                  </a:lnTo>
                  <a:lnTo>
                    <a:pt x="280194" y="796131"/>
                  </a:lnTo>
                  <a:lnTo>
                    <a:pt x="283369" y="790575"/>
                  </a:lnTo>
                  <a:lnTo>
                    <a:pt x="286147" y="785018"/>
                  </a:lnTo>
                  <a:lnTo>
                    <a:pt x="288528" y="779065"/>
                  </a:lnTo>
                  <a:lnTo>
                    <a:pt x="291306" y="773112"/>
                  </a:lnTo>
                  <a:lnTo>
                    <a:pt x="294878" y="762000"/>
                  </a:lnTo>
                  <a:lnTo>
                    <a:pt x="1301354" y="696912"/>
                  </a:lnTo>
                  <a:lnTo>
                    <a:pt x="1306513" y="707231"/>
                  </a:lnTo>
                  <a:lnTo>
                    <a:pt x="1309688" y="713184"/>
                  </a:lnTo>
                  <a:lnTo>
                    <a:pt x="1313657" y="719137"/>
                  </a:lnTo>
                  <a:lnTo>
                    <a:pt x="1317228" y="724693"/>
                  </a:lnTo>
                  <a:lnTo>
                    <a:pt x="1321594" y="729853"/>
                  </a:lnTo>
                  <a:lnTo>
                    <a:pt x="1326357" y="735012"/>
                  </a:lnTo>
                  <a:lnTo>
                    <a:pt x="1330722" y="739378"/>
                  </a:lnTo>
                  <a:lnTo>
                    <a:pt x="1335882" y="744140"/>
                  </a:lnTo>
                  <a:lnTo>
                    <a:pt x="1341438" y="748506"/>
                  </a:lnTo>
                  <a:lnTo>
                    <a:pt x="1346994" y="752078"/>
                  </a:lnTo>
                  <a:lnTo>
                    <a:pt x="1352947" y="755650"/>
                  </a:lnTo>
                  <a:lnTo>
                    <a:pt x="1358504" y="758428"/>
                  </a:lnTo>
                  <a:lnTo>
                    <a:pt x="1364457" y="761206"/>
                  </a:lnTo>
                  <a:lnTo>
                    <a:pt x="1370807" y="763984"/>
                  </a:lnTo>
                  <a:lnTo>
                    <a:pt x="1377554" y="765968"/>
                  </a:lnTo>
                  <a:lnTo>
                    <a:pt x="1383904" y="767556"/>
                  </a:lnTo>
                  <a:lnTo>
                    <a:pt x="1390650" y="769143"/>
                  </a:lnTo>
                  <a:lnTo>
                    <a:pt x="1404938" y="771128"/>
                  </a:lnTo>
                  <a:lnTo>
                    <a:pt x="1415257" y="927497"/>
                  </a:lnTo>
                  <a:lnTo>
                    <a:pt x="1436291" y="913606"/>
                  </a:lnTo>
                  <a:lnTo>
                    <a:pt x="1425178" y="746522"/>
                  </a:lnTo>
                  <a:lnTo>
                    <a:pt x="1421210" y="747315"/>
                  </a:lnTo>
                  <a:lnTo>
                    <a:pt x="1416844" y="747712"/>
                  </a:lnTo>
                  <a:lnTo>
                    <a:pt x="1407716" y="747712"/>
                  </a:lnTo>
                  <a:lnTo>
                    <a:pt x="1398588" y="747315"/>
                  </a:lnTo>
                  <a:lnTo>
                    <a:pt x="1390254" y="746125"/>
                  </a:lnTo>
                  <a:lnTo>
                    <a:pt x="1381919" y="743743"/>
                  </a:lnTo>
                  <a:lnTo>
                    <a:pt x="1373982" y="740965"/>
                  </a:lnTo>
                  <a:lnTo>
                    <a:pt x="1366441" y="737393"/>
                  </a:lnTo>
                  <a:lnTo>
                    <a:pt x="1359297" y="733425"/>
                  </a:lnTo>
                  <a:lnTo>
                    <a:pt x="1352550" y="728662"/>
                  </a:lnTo>
                  <a:lnTo>
                    <a:pt x="1346200" y="723503"/>
                  </a:lnTo>
                  <a:lnTo>
                    <a:pt x="1340247" y="717550"/>
                  </a:lnTo>
                  <a:lnTo>
                    <a:pt x="1334691" y="711200"/>
                  </a:lnTo>
                  <a:lnTo>
                    <a:pt x="1329928" y="704453"/>
                  </a:lnTo>
                  <a:lnTo>
                    <a:pt x="1325960" y="696912"/>
                  </a:lnTo>
                  <a:lnTo>
                    <a:pt x="1322388" y="689372"/>
                  </a:lnTo>
                  <a:lnTo>
                    <a:pt x="1320007" y="681434"/>
                  </a:lnTo>
                  <a:lnTo>
                    <a:pt x="1317625" y="673100"/>
                  </a:lnTo>
                  <a:close/>
                  <a:moveTo>
                    <a:pt x="1748449" y="607226"/>
                  </a:moveTo>
                  <a:lnTo>
                    <a:pt x="1749425" y="611106"/>
                  </a:lnTo>
                  <a:lnTo>
                    <a:pt x="1749425" y="614362"/>
                  </a:lnTo>
                  <a:lnTo>
                    <a:pt x="1748449" y="607226"/>
                  </a:lnTo>
                  <a:close/>
                  <a:moveTo>
                    <a:pt x="1746250" y="598487"/>
                  </a:moveTo>
                  <a:lnTo>
                    <a:pt x="1748367" y="606628"/>
                  </a:lnTo>
                  <a:lnTo>
                    <a:pt x="1748449" y="607226"/>
                  </a:lnTo>
                  <a:lnTo>
                    <a:pt x="1746250" y="598487"/>
                  </a:lnTo>
                  <a:close/>
                  <a:moveTo>
                    <a:pt x="1339511" y="455612"/>
                  </a:moveTo>
                  <a:lnTo>
                    <a:pt x="1346255" y="465182"/>
                  </a:lnTo>
                  <a:lnTo>
                    <a:pt x="1350222" y="470764"/>
                  </a:lnTo>
                  <a:lnTo>
                    <a:pt x="1354586" y="475549"/>
                  </a:lnTo>
                  <a:lnTo>
                    <a:pt x="1359743" y="480733"/>
                  </a:lnTo>
                  <a:lnTo>
                    <a:pt x="1364503" y="485518"/>
                  </a:lnTo>
                  <a:lnTo>
                    <a:pt x="1369660" y="489505"/>
                  </a:lnTo>
                  <a:lnTo>
                    <a:pt x="1375214" y="493492"/>
                  </a:lnTo>
                  <a:lnTo>
                    <a:pt x="1381164" y="496682"/>
                  </a:lnTo>
                  <a:lnTo>
                    <a:pt x="1387115" y="500271"/>
                  </a:lnTo>
                  <a:lnTo>
                    <a:pt x="1393065" y="503062"/>
                  </a:lnTo>
                  <a:lnTo>
                    <a:pt x="1399016" y="505853"/>
                  </a:lnTo>
                  <a:lnTo>
                    <a:pt x="1405363" y="507847"/>
                  </a:lnTo>
                  <a:lnTo>
                    <a:pt x="1412106" y="509442"/>
                  </a:lnTo>
                  <a:lnTo>
                    <a:pt x="1418454" y="510638"/>
                  </a:lnTo>
                  <a:lnTo>
                    <a:pt x="1425197" y="512233"/>
                  </a:lnTo>
                  <a:lnTo>
                    <a:pt x="1431941" y="512632"/>
                  </a:lnTo>
                  <a:lnTo>
                    <a:pt x="1439082" y="513031"/>
                  </a:lnTo>
                  <a:lnTo>
                    <a:pt x="1453759" y="513031"/>
                  </a:lnTo>
                  <a:lnTo>
                    <a:pt x="1468437" y="578424"/>
                  </a:lnTo>
                  <a:lnTo>
                    <a:pt x="1464470" y="576829"/>
                  </a:lnTo>
                  <a:lnTo>
                    <a:pt x="1460503" y="575234"/>
                  </a:lnTo>
                  <a:lnTo>
                    <a:pt x="1456536" y="574038"/>
                  </a:lnTo>
                  <a:lnTo>
                    <a:pt x="1452173" y="572842"/>
                  </a:lnTo>
                  <a:lnTo>
                    <a:pt x="1448206" y="571645"/>
                  </a:lnTo>
                  <a:lnTo>
                    <a:pt x="1443445" y="571247"/>
                  </a:lnTo>
                  <a:lnTo>
                    <a:pt x="1439082" y="570848"/>
                  </a:lnTo>
                  <a:lnTo>
                    <a:pt x="1434718" y="571247"/>
                  </a:lnTo>
                  <a:lnTo>
                    <a:pt x="1428371" y="571645"/>
                  </a:lnTo>
                  <a:lnTo>
                    <a:pt x="1422420" y="545727"/>
                  </a:lnTo>
                  <a:lnTo>
                    <a:pt x="1415280" y="544531"/>
                  </a:lnTo>
                  <a:lnTo>
                    <a:pt x="1407743" y="543335"/>
                  </a:lnTo>
                  <a:lnTo>
                    <a:pt x="1400602" y="541740"/>
                  </a:lnTo>
                  <a:lnTo>
                    <a:pt x="1393462" y="540145"/>
                  </a:lnTo>
                  <a:lnTo>
                    <a:pt x="1386718" y="537354"/>
                  </a:lnTo>
                  <a:lnTo>
                    <a:pt x="1379974" y="534961"/>
                  </a:lnTo>
                  <a:lnTo>
                    <a:pt x="1373230" y="532569"/>
                  </a:lnTo>
                  <a:lnTo>
                    <a:pt x="1366487" y="528980"/>
                  </a:lnTo>
                  <a:lnTo>
                    <a:pt x="1360536" y="525790"/>
                  </a:lnTo>
                  <a:lnTo>
                    <a:pt x="1354189" y="521803"/>
                  </a:lnTo>
                  <a:lnTo>
                    <a:pt x="1348239" y="518214"/>
                  </a:lnTo>
                  <a:lnTo>
                    <a:pt x="1342288" y="513429"/>
                  </a:lnTo>
                  <a:lnTo>
                    <a:pt x="1336735" y="509043"/>
                  </a:lnTo>
                  <a:lnTo>
                    <a:pt x="1331974" y="503860"/>
                  </a:lnTo>
                  <a:lnTo>
                    <a:pt x="1326817" y="499075"/>
                  </a:lnTo>
                  <a:lnTo>
                    <a:pt x="1322057" y="493891"/>
                  </a:lnTo>
                  <a:lnTo>
                    <a:pt x="805561" y="611918"/>
                  </a:lnTo>
                  <a:lnTo>
                    <a:pt x="598487" y="625475"/>
                  </a:lnTo>
                  <a:lnTo>
                    <a:pt x="1339511" y="455612"/>
                  </a:lnTo>
                  <a:close/>
                  <a:moveTo>
                    <a:pt x="1546225" y="442912"/>
                  </a:moveTo>
                  <a:lnTo>
                    <a:pt x="1655762" y="525609"/>
                  </a:lnTo>
                  <a:lnTo>
                    <a:pt x="1674416" y="539062"/>
                  </a:lnTo>
                  <a:lnTo>
                    <a:pt x="1684338" y="546184"/>
                  </a:lnTo>
                  <a:lnTo>
                    <a:pt x="1693466" y="553702"/>
                  </a:lnTo>
                  <a:lnTo>
                    <a:pt x="1702594" y="561615"/>
                  </a:lnTo>
                  <a:lnTo>
                    <a:pt x="1711325" y="569924"/>
                  </a:lnTo>
                  <a:lnTo>
                    <a:pt x="1715294" y="574672"/>
                  </a:lnTo>
                  <a:lnTo>
                    <a:pt x="1719262" y="579421"/>
                  </a:lnTo>
                  <a:lnTo>
                    <a:pt x="1722438" y="583773"/>
                  </a:lnTo>
                  <a:lnTo>
                    <a:pt x="1726009" y="588917"/>
                  </a:lnTo>
                  <a:lnTo>
                    <a:pt x="1728788" y="594456"/>
                  </a:lnTo>
                  <a:lnTo>
                    <a:pt x="1731962" y="599996"/>
                  </a:lnTo>
                  <a:lnTo>
                    <a:pt x="1733947" y="605140"/>
                  </a:lnTo>
                  <a:lnTo>
                    <a:pt x="1735931" y="611075"/>
                  </a:lnTo>
                  <a:lnTo>
                    <a:pt x="1737519" y="617406"/>
                  </a:lnTo>
                  <a:lnTo>
                    <a:pt x="1739106" y="623736"/>
                  </a:lnTo>
                  <a:lnTo>
                    <a:pt x="1739900" y="630463"/>
                  </a:lnTo>
                  <a:lnTo>
                    <a:pt x="1739900" y="637585"/>
                  </a:lnTo>
                  <a:lnTo>
                    <a:pt x="1739900" y="644707"/>
                  </a:lnTo>
                  <a:lnTo>
                    <a:pt x="1739106" y="652225"/>
                  </a:lnTo>
                  <a:lnTo>
                    <a:pt x="1737519" y="660534"/>
                  </a:lnTo>
                  <a:lnTo>
                    <a:pt x="1735931" y="668844"/>
                  </a:lnTo>
                  <a:lnTo>
                    <a:pt x="1733550" y="677153"/>
                  </a:lnTo>
                  <a:lnTo>
                    <a:pt x="1730375" y="685858"/>
                  </a:lnTo>
                  <a:lnTo>
                    <a:pt x="1726803" y="695354"/>
                  </a:lnTo>
                  <a:lnTo>
                    <a:pt x="1722438" y="704850"/>
                  </a:lnTo>
                  <a:lnTo>
                    <a:pt x="1721247" y="697332"/>
                  </a:lnTo>
                  <a:lnTo>
                    <a:pt x="1719262" y="689814"/>
                  </a:lnTo>
                  <a:lnTo>
                    <a:pt x="1716088" y="682297"/>
                  </a:lnTo>
                  <a:lnTo>
                    <a:pt x="1712912" y="674383"/>
                  </a:lnTo>
                  <a:lnTo>
                    <a:pt x="1708150" y="666865"/>
                  </a:lnTo>
                  <a:lnTo>
                    <a:pt x="1702991" y="658556"/>
                  </a:lnTo>
                  <a:lnTo>
                    <a:pt x="1697831" y="651038"/>
                  </a:lnTo>
                  <a:lnTo>
                    <a:pt x="1691481" y="643125"/>
                  </a:lnTo>
                  <a:lnTo>
                    <a:pt x="1685131" y="635607"/>
                  </a:lnTo>
                  <a:lnTo>
                    <a:pt x="1678384" y="628089"/>
                  </a:lnTo>
                  <a:lnTo>
                    <a:pt x="1670844" y="620967"/>
                  </a:lnTo>
                  <a:lnTo>
                    <a:pt x="1663700" y="613844"/>
                  </a:lnTo>
                  <a:lnTo>
                    <a:pt x="1655762" y="607118"/>
                  </a:lnTo>
                  <a:lnTo>
                    <a:pt x="1648222" y="600787"/>
                  </a:lnTo>
                  <a:lnTo>
                    <a:pt x="1632744" y="588521"/>
                  </a:lnTo>
                  <a:lnTo>
                    <a:pt x="1569244" y="541831"/>
                  </a:lnTo>
                  <a:lnTo>
                    <a:pt x="1546225" y="442912"/>
                  </a:lnTo>
                  <a:close/>
                  <a:moveTo>
                    <a:pt x="1465263" y="354012"/>
                  </a:moveTo>
                  <a:lnTo>
                    <a:pt x="1469232" y="354409"/>
                  </a:lnTo>
                  <a:lnTo>
                    <a:pt x="1472407" y="355203"/>
                  </a:lnTo>
                  <a:lnTo>
                    <a:pt x="1475582" y="357187"/>
                  </a:lnTo>
                  <a:lnTo>
                    <a:pt x="1478360" y="359172"/>
                  </a:lnTo>
                  <a:lnTo>
                    <a:pt x="1480741" y="361553"/>
                  </a:lnTo>
                  <a:lnTo>
                    <a:pt x="1482725" y="364728"/>
                  </a:lnTo>
                  <a:lnTo>
                    <a:pt x="1483916" y="368300"/>
                  </a:lnTo>
                  <a:lnTo>
                    <a:pt x="1585516" y="813197"/>
                  </a:lnTo>
                  <a:lnTo>
                    <a:pt x="1625600" y="786606"/>
                  </a:lnTo>
                  <a:lnTo>
                    <a:pt x="1682750" y="747712"/>
                  </a:lnTo>
                  <a:lnTo>
                    <a:pt x="1690291" y="742553"/>
                  </a:lnTo>
                  <a:lnTo>
                    <a:pt x="1697038" y="736600"/>
                  </a:lnTo>
                  <a:lnTo>
                    <a:pt x="1703388" y="730647"/>
                  </a:lnTo>
                  <a:lnTo>
                    <a:pt x="1709341" y="724297"/>
                  </a:lnTo>
                  <a:lnTo>
                    <a:pt x="1715294" y="718343"/>
                  </a:lnTo>
                  <a:lnTo>
                    <a:pt x="1720454" y="711993"/>
                  </a:lnTo>
                  <a:lnTo>
                    <a:pt x="1725216" y="705247"/>
                  </a:lnTo>
                  <a:lnTo>
                    <a:pt x="1729185" y="698500"/>
                  </a:lnTo>
                  <a:lnTo>
                    <a:pt x="1733550" y="691753"/>
                  </a:lnTo>
                  <a:lnTo>
                    <a:pt x="1736725" y="685006"/>
                  </a:lnTo>
                  <a:lnTo>
                    <a:pt x="1739900" y="678259"/>
                  </a:lnTo>
                  <a:lnTo>
                    <a:pt x="1742282" y="671115"/>
                  </a:lnTo>
                  <a:lnTo>
                    <a:pt x="1744663" y="664368"/>
                  </a:lnTo>
                  <a:lnTo>
                    <a:pt x="1746647" y="657225"/>
                  </a:lnTo>
                  <a:lnTo>
                    <a:pt x="1747838" y="650081"/>
                  </a:lnTo>
                  <a:lnTo>
                    <a:pt x="1749029" y="642937"/>
                  </a:lnTo>
                  <a:lnTo>
                    <a:pt x="1752997" y="1247378"/>
                  </a:lnTo>
                  <a:lnTo>
                    <a:pt x="1992313" y="1247378"/>
                  </a:lnTo>
                  <a:lnTo>
                    <a:pt x="1992313" y="1430337"/>
                  </a:lnTo>
                  <a:lnTo>
                    <a:pt x="1920082" y="1430337"/>
                  </a:lnTo>
                  <a:lnTo>
                    <a:pt x="1920082" y="1599803"/>
                  </a:lnTo>
                  <a:lnTo>
                    <a:pt x="1992313" y="1599803"/>
                  </a:lnTo>
                  <a:lnTo>
                    <a:pt x="1992313" y="1782762"/>
                  </a:lnTo>
                  <a:lnTo>
                    <a:pt x="1494235" y="1782762"/>
                  </a:lnTo>
                  <a:lnTo>
                    <a:pt x="1494235" y="1677590"/>
                  </a:lnTo>
                  <a:lnTo>
                    <a:pt x="1483916" y="1677987"/>
                  </a:lnTo>
                  <a:lnTo>
                    <a:pt x="1473597" y="1678384"/>
                  </a:lnTo>
                  <a:lnTo>
                    <a:pt x="280194" y="1678384"/>
                  </a:lnTo>
                  <a:lnTo>
                    <a:pt x="265906" y="1677987"/>
                  </a:lnTo>
                  <a:lnTo>
                    <a:pt x="251619" y="1677193"/>
                  </a:lnTo>
                  <a:lnTo>
                    <a:pt x="237728" y="1675209"/>
                  </a:lnTo>
                  <a:lnTo>
                    <a:pt x="223838" y="1672828"/>
                  </a:lnTo>
                  <a:lnTo>
                    <a:pt x="210344" y="1669653"/>
                  </a:lnTo>
                  <a:lnTo>
                    <a:pt x="196850" y="1665684"/>
                  </a:lnTo>
                  <a:lnTo>
                    <a:pt x="183753" y="1661318"/>
                  </a:lnTo>
                  <a:lnTo>
                    <a:pt x="171053" y="1656556"/>
                  </a:lnTo>
                  <a:lnTo>
                    <a:pt x="158750" y="1651000"/>
                  </a:lnTo>
                  <a:lnTo>
                    <a:pt x="146447" y="1644650"/>
                  </a:lnTo>
                  <a:lnTo>
                    <a:pt x="134938" y="1637903"/>
                  </a:lnTo>
                  <a:lnTo>
                    <a:pt x="123428" y="1630759"/>
                  </a:lnTo>
                  <a:lnTo>
                    <a:pt x="112316" y="1622822"/>
                  </a:lnTo>
                  <a:lnTo>
                    <a:pt x="101997" y="1614090"/>
                  </a:lnTo>
                  <a:lnTo>
                    <a:pt x="91678" y="1605756"/>
                  </a:lnTo>
                  <a:lnTo>
                    <a:pt x="82153" y="1596628"/>
                  </a:lnTo>
                  <a:lnTo>
                    <a:pt x="73025" y="1586309"/>
                  </a:lnTo>
                  <a:lnTo>
                    <a:pt x="63897" y="1576387"/>
                  </a:lnTo>
                  <a:lnTo>
                    <a:pt x="55563" y="1565672"/>
                  </a:lnTo>
                  <a:lnTo>
                    <a:pt x="48022" y="1554956"/>
                  </a:lnTo>
                  <a:lnTo>
                    <a:pt x="40481" y="1543447"/>
                  </a:lnTo>
                  <a:lnTo>
                    <a:pt x="33734" y="1531540"/>
                  </a:lnTo>
                  <a:lnTo>
                    <a:pt x="27781" y="1519634"/>
                  </a:lnTo>
                  <a:lnTo>
                    <a:pt x="21828" y="1507331"/>
                  </a:lnTo>
                  <a:lnTo>
                    <a:pt x="16669" y="1494631"/>
                  </a:lnTo>
                  <a:lnTo>
                    <a:pt x="12700" y="1481534"/>
                  </a:lnTo>
                  <a:lnTo>
                    <a:pt x="8731" y="1468437"/>
                  </a:lnTo>
                  <a:lnTo>
                    <a:pt x="5953" y="1454547"/>
                  </a:lnTo>
                  <a:lnTo>
                    <a:pt x="3175" y="1441053"/>
                  </a:lnTo>
                  <a:lnTo>
                    <a:pt x="1588" y="1426765"/>
                  </a:lnTo>
                  <a:lnTo>
                    <a:pt x="397" y="1412875"/>
                  </a:lnTo>
                  <a:lnTo>
                    <a:pt x="0" y="1397793"/>
                  </a:lnTo>
                  <a:lnTo>
                    <a:pt x="0" y="658018"/>
                  </a:lnTo>
                  <a:lnTo>
                    <a:pt x="1588" y="663972"/>
                  </a:lnTo>
                  <a:lnTo>
                    <a:pt x="3572" y="670322"/>
                  </a:lnTo>
                  <a:lnTo>
                    <a:pt x="5953" y="676275"/>
                  </a:lnTo>
                  <a:lnTo>
                    <a:pt x="8334" y="682228"/>
                  </a:lnTo>
                  <a:lnTo>
                    <a:pt x="11509" y="688578"/>
                  </a:lnTo>
                  <a:lnTo>
                    <a:pt x="14288" y="694531"/>
                  </a:lnTo>
                  <a:lnTo>
                    <a:pt x="17463" y="699690"/>
                  </a:lnTo>
                  <a:lnTo>
                    <a:pt x="21431" y="705643"/>
                  </a:lnTo>
                  <a:lnTo>
                    <a:pt x="25797" y="711200"/>
                  </a:lnTo>
                  <a:lnTo>
                    <a:pt x="30163" y="717153"/>
                  </a:lnTo>
                  <a:lnTo>
                    <a:pt x="34925" y="722312"/>
                  </a:lnTo>
                  <a:lnTo>
                    <a:pt x="40084" y="727472"/>
                  </a:lnTo>
                  <a:lnTo>
                    <a:pt x="45641" y="732631"/>
                  </a:lnTo>
                  <a:lnTo>
                    <a:pt x="50800" y="738187"/>
                  </a:lnTo>
                  <a:lnTo>
                    <a:pt x="56753" y="742950"/>
                  </a:lnTo>
                  <a:lnTo>
                    <a:pt x="63103" y="747712"/>
                  </a:lnTo>
                  <a:lnTo>
                    <a:pt x="83344" y="760809"/>
                  </a:lnTo>
                  <a:lnTo>
                    <a:pt x="130572" y="790972"/>
                  </a:lnTo>
                  <a:lnTo>
                    <a:pt x="125809" y="719137"/>
                  </a:lnTo>
                  <a:lnTo>
                    <a:pt x="125809" y="715962"/>
                  </a:lnTo>
                  <a:lnTo>
                    <a:pt x="127000" y="711993"/>
                  </a:lnTo>
                  <a:lnTo>
                    <a:pt x="128588" y="709215"/>
                  </a:lnTo>
                  <a:lnTo>
                    <a:pt x="130175" y="706040"/>
                  </a:lnTo>
                  <a:lnTo>
                    <a:pt x="132953" y="703659"/>
                  </a:lnTo>
                  <a:lnTo>
                    <a:pt x="136128" y="702072"/>
                  </a:lnTo>
                  <a:lnTo>
                    <a:pt x="139303" y="700484"/>
                  </a:lnTo>
                  <a:lnTo>
                    <a:pt x="142875" y="699690"/>
                  </a:lnTo>
                  <a:lnTo>
                    <a:pt x="1437878" y="615950"/>
                  </a:lnTo>
                  <a:lnTo>
                    <a:pt x="1441847" y="615950"/>
                  </a:lnTo>
                  <a:lnTo>
                    <a:pt x="1445022" y="616743"/>
                  </a:lnTo>
                  <a:lnTo>
                    <a:pt x="1448594" y="618331"/>
                  </a:lnTo>
                  <a:lnTo>
                    <a:pt x="1451372" y="620712"/>
                  </a:lnTo>
                  <a:lnTo>
                    <a:pt x="1453357" y="623093"/>
                  </a:lnTo>
                  <a:lnTo>
                    <a:pt x="1455738" y="625872"/>
                  </a:lnTo>
                  <a:lnTo>
                    <a:pt x="1456928" y="629443"/>
                  </a:lnTo>
                  <a:lnTo>
                    <a:pt x="1457722" y="633412"/>
                  </a:lnTo>
                  <a:lnTo>
                    <a:pt x="1473994" y="887809"/>
                  </a:lnTo>
                  <a:lnTo>
                    <a:pt x="1517254" y="859234"/>
                  </a:lnTo>
                  <a:lnTo>
                    <a:pt x="1511300" y="764381"/>
                  </a:lnTo>
                  <a:lnTo>
                    <a:pt x="1530747" y="850106"/>
                  </a:lnTo>
                  <a:lnTo>
                    <a:pt x="1550194" y="837009"/>
                  </a:lnTo>
                  <a:lnTo>
                    <a:pt x="1500585" y="620315"/>
                  </a:lnTo>
                  <a:lnTo>
                    <a:pt x="1499791" y="616743"/>
                  </a:lnTo>
                  <a:lnTo>
                    <a:pt x="1470025" y="485378"/>
                  </a:lnTo>
                  <a:lnTo>
                    <a:pt x="1465660" y="486965"/>
                  </a:lnTo>
                  <a:lnTo>
                    <a:pt x="1461691" y="488156"/>
                  </a:lnTo>
                  <a:lnTo>
                    <a:pt x="1452563" y="489743"/>
                  </a:lnTo>
                  <a:lnTo>
                    <a:pt x="1443832" y="490537"/>
                  </a:lnTo>
                  <a:lnTo>
                    <a:pt x="1435497" y="490140"/>
                  </a:lnTo>
                  <a:lnTo>
                    <a:pt x="1426369" y="489743"/>
                  </a:lnTo>
                  <a:lnTo>
                    <a:pt x="1418432" y="488156"/>
                  </a:lnTo>
                  <a:lnTo>
                    <a:pt x="1410097" y="486172"/>
                  </a:lnTo>
                  <a:lnTo>
                    <a:pt x="1402557" y="482997"/>
                  </a:lnTo>
                  <a:lnTo>
                    <a:pt x="1395016" y="479425"/>
                  </a:lnTo>
                  <a:lnTo>
                    <a:pt x="1387872" y="475059"/>
                  </a:lnTo>
                  <a:lnTo>
                    <a:pt x="1381125" y="469900"/>
                  </a:lnTo>
                  <a:lnTo>
                    <a:pt x="1375172" y="465137"/>
                  </a:lnTo>
                  <a:lnTo>
                    <a:pt x="1369219" y="458787"/>
                  </a:lnTo>
                  <a:lnTo>
                    <a:pt x="1364060" y="452437"/>
                  </a:lnTo>
                  <a:lnTo>
                    <a:pt x="1359694" y="445690"/>
                  </a:lnTo>
                  <a:lnTo>
                    <a:pt x="1355725" y="438150"/>
                  </a:lnTo>
                  <a:lnTo>
                    <a:pt x="1352550" y="430212"/>
                  </a:lnTo>
                  <a:lnTo>
                    <a:pt x="457597" y="634603"/>
                  </a:lnTo>
                  <a:lnTo>
                    <a:pt x="184944" y="652065"/>
                  </a:lnTo>
                  <a:lnTo>
                    <a:pt x="186928" y="649287"/>
                  </a:lnTo>
                  <a:lnTo>
                    <a:pt x="189706" y="646906"/>
                  </a:lnTo>
                  <a:lnTo>
                    <a:pt x="192881" y="644525"/>
                  </a:lnTo>
                  <a:lnTo>
                    <a:pt x="196850" y="643334"/>
                  </a:lnTo>
                  <a:lnTo>
                    <a:pt x="1461691" y="354409"/>
                  </a:lnTo>
                  <a:lnTo>
                    <a:pt x="1465263" y="354012"/>
                  </a:lnTo>
                  <a:close/>
                  <a:moveTo>
                    <a:pt x="856609" y="0"/>
                  </a:moveTo>
                  <a:lnTo>
                    <a:pt x="867718" y="0"/>
                  </a:lnTo>
                  <a:lnTo>
                    <a:pt x="878034" y="0"/>
                  </a:lnTo>
                  <a:lnTo>
                    <a:pt x="888747" y="794"/>
                  </a:lnTo>
                  <a:lnTo>
                    <a:pt x="899856" y="1587"/>
                  </a:lnTo>
                  <a:lnTo>
                    <a:pt x="910172" y="2778"/>
                  </a:lnTo>
                  <a:lnTo>
                    <a:pt x="920884" y="4762"/>
                  </a:lnTo>
                  <a:lnTo>
                    <a:pt x="930803" y="6747"/>
                  </a:lnTo>
                  <a:lnTo>
                    <a:pt x="941516" y="9128"/>
                  </a:lnTo>
                  <a:lnTo>
                    <a:pt x="951435" y="12303"/>
                  </a:lnTo>
                  <a:lnTo>
                    <a:pt x="961751" y="15478"/>
                  </a:lnTo>
                  <a:lnTo>
                    <a:pt x="971273" y="19050"/>
                  </a:lnTo>
                  <a:lnTo>
                    <a:pt x="981192" y="23019"/>
                  </a:lnTo>
                  <a:lnTo>
                    <a:pt x="990318" y="27384"/>
                  </a:lnTo>
                  <a:lnTo>
                    <a:pt x="999443" y="32544"/>
                  </a:lnTo>
                  <a:lnTo>
                    <a:pt x="1008569" y="37703"/>
                  </a:lnTo>
                  <a:lnTo>
                    <a:pt x="1016901" y="42862"/>
                  </a:lnTo>
                  <a:lnTo>
                    <a:pt x="1025233" y="48816"/>
                  </a:lnTo>
                  <a:lnTo>
                    <a:pt x="1390650" y="324247"/>
                  </a:lnTo>
                  <a:lnTo>
                    <a:pt x="1300982" y="344884"/>
                  </a:lnTo>
                  <a:lnTo>
                    <a:pt x="976828" y="107553"/>
                  </a:lnTo>
                  <a:lnTo>
                    <a:pt x="968892" y="101600"/>
                  </a:lnTo>
                  <a:lnTo>
                    <a:pt x="960560" y="96044"/>
                  </a:lnTo>
                  <a:lnTo>
                    <a:pt x="951832" y="91678"/>
                  </a:lnTo>
                  <a:lnTo>
                    <a:pt x="943103" y="87312"/>
                  </a:lnTo>
                  <a:lnTo>
                    <a:pt x="934771" y="83741"/>
                  </a:lnTo>
                  <a:lnTo>
                    <a:pt x="925646" y="80962"/>
                  </a:lnTo>
                  <a:lnTo>
                    <a:pt x="916917" y="78581"/>
                  </a:lnTo>
                  <a:lnTo>
                    <a:pt x="908188" y="76200"/>
                  </a:lnTo>
                  <a:lnTo>
                    <a:pt x="899459" y="74612"/>
                  </a:lnTo>
                  <a:lnTo>
                    <a:pt x="890334" y="73422"/>
                  </a:lnTo>
                  <a:lnTo>
                    <a:pt x="881208" y="73025"/>
                  </a:lnTo>
                  <a:lnTo>
                    <a:pt x="872479" y="73025"/>
                  </a:lnTo>
                  <a:lnTo>
                    <a:pt x="862957" y="73025"/>
                  </a:lnTo>
                  <a:lnTo>
                    <a:pt x="853832" y="73819"/>
                  </a:lnTo>
                  <a:lnTo>
                    <a:pt x="845103" y="74612"/>
                  </a:lnTo>
                  <a:lnTo>
                    <a:pt x="835581" y="76200"/>
                  </a:lnTo>
                  <a:lnTo>
                    <a:pt x="826455" y="78581"/>
                  </a:lnTo>
                  <a:lnTo>
                    <a:pt x="817330" y="80566"/>
                  </a:lnTo>
                  <a:lnTo>
                    <a:pt x="808204" y="82947"/>
                  </a:lnTo>
                  <a:lnTo>
                    <a:pt x="799079" y="86122"/>
                  </a:lnTo>
                  <a:lnTo>
                    <a:pt x="789953" y="89297"/>
                  </a:lnTo>
                  <a:lnTo>
                    <a:pt x="780828" y="93266"/>
                  </a:lnTo>
                  <a:lnTo>
                    <a:pt x="772099" y="96837"/>
                  </a:lnTo>
                  <a:lnTo>
                    <a:pt x="762973" y="101203"/>
                  </a:lnTo>
                  <a:lnTo>
                    <a:pt x="754244" y="105966"/>
                  </a:lnTo>
                  <a:lnTo>
                    <a:pt x="745516" y="110331"/>
                  </a:lnTo>
                  <a:lnTo>
                    <a:pt x="728058" y="120650"/>
                  </a:lnTo>
                  <a:lnTo>
                    <a:pt x="710998" y="132159"/>
                  </a:lnTo>
                  <a:lnTo>
                    <a:pt x="694334" y="143669"/>
                  </a:lnTo>
                  <a:lnTo>
                    <a:pt x="121807" y="584201"/>
                  </a:lnTo>
                  <a:lnTo>
                    <a:pt x="105539" y="595710"/>
                  </a:lnTo>
                  <a:lnTo>
                    <a:pt x="88479" y="607616"/>
                  </a:lnTo>
                  <a:lnTo>
                    <a:pt x="70228" y="619522"/>
                  </a:lnTo>
                  <a:lnTo>
                    <a:pt x="53167" y="630238"/>
                  </a:lnTo>
                  <a:lnTo>
                    <a:pt x="22616" y="649288"/>
                  </a:lnTo>
                  <a:lnTo>
                    <a:pt x="12300" y="656829"/>
                  </a:lnTo>
                  <a:lnTo>
                    <a:pt x="7936" y="660004"/>
                  </a:lnTo>
                  <a:lnTo>
                    <a:pt x="5556" y="661988"/>
                  </a:lnTo>
                  <a:lnTo>
                    <a:pt x="4762" y="653654"/>
                  </a:lnTo>
                  <a:lnTo>
                    <a:pt x="5556" y="644129"/>
                  </a:lnTo>
                  <a:lnTo>
                    <a:pt x="6746" y="635398"/>
                  </a:lnTo>
                  <a:lnTo>
                    <a:pt x="8333" y="626269"/>
                  </a:lnTo>
                  <a:lnTo>
                    <a:pt x="11110" y="616744"/>
                  </a:lnTo>
                  <a:lnTo>
                    <a:pt x="14284" y="607616"/>
                  </a:lnTo>
                  <a:lnTo>
                    <a:pt x="17855" y="598091"/>
                  </a:lnTo>
                  <a:lnTo>
                    <a:pt x="22616" y="589360"/>
                  </a:lnTo>
                  <a:lnTo>
                    <a:pt x="27774" y="580629"/>
                  </a:lnTo>
                  <a:lnTo>
                    <a:pt x="33726" y="571897"/>
                  </a:lnTo>
                  <a:lnTo>
                    <a:pt x="39677" y="562769"/>
                  </a:lnTo>
                  <a:lnTo>
                    <a:pt x="46422" y="554832"/>
                  </a:lnTo>
                  <a:lnTo>
                    <a:pt x="53564" y="546894"/>
                  </a:lnTo>
                  <a:lnTo>
                    <a:pt x="61499" y="538957"/>
                  </a:lnTo>
                  <a:lnTo>
                    <a:pt x="69434" y="531813"/>
                  </a:lnTo>
                  <a:lnTo>
                    <a:pt x="78163" y="525066"/>
                  </a:lnTo>
                  <a:lnTo>
                    <a:pt x="709807" y="48816"/>
                  </a:lnTo>
                  <a:lnTo>
                    <a:pt x="718139" y="42862"/>
                  </a:lnTo>
                  <a:lnTo>
                    <a:pt x="726471" y="37703"/>
                  </a:lnTo>
                  <a:lnTo>
                    <a:pt x="735200" y="32544"/>
                  </a:lnTo>
                  <a:lnTo>
                    <a:pt x="744722" y="27384"/>
                  </a:lnTo>
                  <a:lnTo>
                    <a:pt x="753848" y="23019"/>
                  </a:lnTo>
                  <a:lnTo>
                    <a:pt x="763370" y="19050"/>
                  </a:lnTo>
                  <a:lnTo>
                    <a:pt x="773686" y="15478"/>
                  </a:lnTo>
                  <a:lnTo>
                    <a:pt x="783208" y="12303"/>
                  </a:lnTo>
                  <a:lnTo>
                    <a:pt x="793524" y="9128"/>
                  </a:lnTo>
                  <a:lnTo>
                    <a:pt x="803840" y="6747"/>
                  </a:lnTo>
                  <a:lnTo>
                    <a:pt x="814156" y="4762"/>
                  </a:lnTo>
                  <a:lnTo>
                    <a:pt x="824868" y="2778"/>
                  </a:lnTo>
                  <a:lnTo>
                    <a:pt x="835184" y="1587"/>
                  </a:lnTo>
                  <a:lnTo>
                    <a:pt x="846293" y="794"/>
                  </a:lnTo>
                  <a:lnTo>
                    <a:pt x="856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KSO_Shape"/>
            <p:cNvSpPr/>
            <p:nvPr/>
          </p:nvSpPr>
          <p:spPr bwMode="auto">
            <a:xfrm>
              <a:off x="3572923" y="4950750"/>
              <a:ext cx="748438" cy="892986"/>
            </a:xfrm>
            <a:custGeom>
              <a:avLst/>
              <a:gdLst>
                <a:gd name="T0" fmla="*/ 1251661 w 1979613"/>
                <a:gd name="T1" fmla="*/ 630772 h 1979613"/>
                <a:gd name="T2" fmla="*/ 1216709 w 1979613"/>
                <a:gd name="T3" fmla="*/ 667596 h 1979613"/>
                <a:gd name="T4" fmla="*/ 1197644 w 1979613"/>
                <a:gd name="T5" fmla="*/ 734260 h 1979613"/>
                <a:gd name="T6" fmla="*/ 1069275 w 1979613"/>
                <a:gd name="T7" fmla="*/ 832987 h 1979613"/>
                <a:gd name="T8" fmla="*/ 1013034 w 1979613"/>
                <a:gd name="T9" fmla="*/ 865367 h 1979613"/>
                <a:gd name="T10" fmla="*/ 990475 w 1979613"/>
                <a:gd name="T11" fmla="*/ 907905 h 1979613"/>
                <a:gd name="T12" fmla="*/ 994288 w 1979613"/>
                <a:gd name="T13" fmla="*/ 1085676 h 1979613"/>
                <a:gd name="T14" fmla="*/ 1024791 w 1979613"/>
                <a:gd name="T15" fmla="*/ 1124405 h 1979613"/>
                <a:gd name="T16" fmla="*/ 1092471 w 1979613"/>
                <a:gd name="T17" fmla="*/ 1151071 h 1979613"/>
                <a:gd name="T18" fmla="*/ 1200821 w 1979613"/>
                <a:gd name="T19" fmla="*/ 1269479 h 1979613"/>
                <a:gd name="T20" fmla="*/ 1228783 w 1979613"/>
                <a:gd name="T21" fmla="*/ 1329160 h 1979613"/>
                <a:gd name="T22" fmla="*/ 1269137 w 1979613"/>
                <a:gd name="T23" fmla="*/ 1357095 h 1979613"/>
                <a:gd name="T24" fmla="*/ 1447073 w 1979613"/>
                <a:gd name="T25" fmla="*/ 1358683 h 1979613"/>
                <a:gd name="T26" fmla="*/ 1488380 w 1979613"/>
                <a:gd name="T27" fmla="*/ 1333287 h 1979613"/>
                <a:gd name="T28" fmla="*/ 1518884 w 1979613"/>
                <a:gd name="T29" fmla="*/ 1275193 h 1979613"/>
                <a:gd name="T30" fmla="*/ 1622468 w 1979613"/>
                <a:gd name="T31" fmla="*/ 1151706 h 1979613"/>
                <a:gd name="T32" fmla="*/ 1691737 w 1979613"/>
                <a:gd name="T33" fmla="*/ 1127580 h 1979613"/>
                <a:gd name="T34" fmla="*/ 1724464 w 1979613"/>
                <a:gd name="T35" fmla="*/ 1090121 h 1979613"/>
                <a:gd name="T36" fmla="*/ 1731455 w 1979613"/>
                <a:gd name="T37" fmla="*/ 912349 h 1979613"/>
                <a:gd name="T38" fmla="*/ 1711119 w 1979613"/>
                <a:gd name="T39" fmla="*/ 869493 h 1979613"/>
                <a:gd name="T40" fmla="*/ 1657420 w 1979613"/>
                <a:gd name="T41" fmla="*/ 834892 h 1979613"/>
                <a:gd name="T42" fmla="*/ 1523332 w 1979613"/>
                <a:gd name="T43" fmla="*/ 740609 h 1979613"/>
                <a:gd name="T44" fmla="*/ 1506809 w 1979613"/>
                <a:gd name="T45" fmla="*/ 672358 h 1979613"/>
                <a:gd name="T46" fmla="*/ 1473446 w 1979613"/>
                <a:gd name="T47" fmla="*/ 633629 h 1979613"/>
                <a:gd name="T48" fmla="*/ 1428009 w 1979613"/>
                <a:gd name="T49" fmla="*/ 618709 h 1979613"/>
                <a:gd name="T50" fmla="*/ 406941 w 1979613"/>
                <a:gd name="T51" fmla="*/ 1934840 h 1979613"/>
                <a:gd name="T52" fmla="*/ 309402 w 1979613"/>
                <a:gd name="T53" fmla="*/ 1846243 h 1979613"/>
                <a:gd name="T54" fmla="*/ 254615 w 1979613"/>
                <a:gd name="T55" fmla="*/ 1724303 h 1979613"/>
                <a:gd name="T56" fmla="*/ 104823 w 1979613"/>
                <a:gd name="T57" fmla="*/ 1607127 h 1979613"/>
                <a:gd name="T58" fmla="*/ 49719 w 1979613"/>
                <a:gd name="T59" fmla="*/ 1584263 h 1979613"/>
                <a:gd name="T60" fmla="*/ 12350 w 1979613"/>
                <a:gd name="T61" fmla="*/ 1538536 h 1979613"/>
                <a:gd name="T62" fmla="*/ 633 w 1979613"/>
                <a:gd name="T63" fmla="*/ 1478836 h 1979613"/>
                <a:gd name="T64" fmla="*/ 18051 w 1979613"/>
                <a:gd name="T65" fmla="*/ 1420724 h 1979613"/>
                <a:gd name="T66" fmla="*/ 59537 w 1979613"/>
                <a:gd name="T67" fmla="*/ 1379125 h 1979613"/>
                <a:gd name="T68" fmla="*/ 117490 w 1979613"/>
                <a:gd name="T69" fmla="*/ 1361024 h 1979613"/>
                <a:gd name="T70" fmla="*/ 86772 w 1979613"/>
                <a:gd name="T71" fmla="*/ 1107936 h 1979613"/>
                <a:gd name="T72" fmla="*/ 36419 w 1979613"/>
                <a:gd name="T73" fmla="*/ 1077451 h 1979613"/>
                <a:gd name="T74" fmla="*/ 5700 w 1979613"/>
                <a:gd name="T75" fmla="*/ 1026643 h 1979613"/>
                <a:gd name="T76" fmla="*/ 2850 w 1979613"/>
                <a:gd name="T77" fmla="*/ 965038 h 1979613"/>
                <a:gd name="T78" fmla="*/ 28185 w 1979613"/>
                <a:gd name="T79" fmla="*/ 911371 h 1979613"/>
                <a:gd name="T80" fmla="*/ 75688 w 1979613"/>
                <a:gd name="T81" fmla="*/ 875488 h 1979613"/>
                <a:gd name="T82" fmla="*/ 247015 w 1979613"/>
                <a:gd name="T83" fmla="*/ 618589 h 1979613"/>
                <a:gd name="T84" fmla="*/ 69987 w 1979613"/>
                <a:gd name="T85" fmla="*/ 606522 h 1979613"/>
                <a:gd name="T86" fmla="*/ 24701 w 1979613"/>
                <a:gd name="T87" fmla="*/ 568733 h 1979613"/>
                <a:gd name="T88" fmla="*/ 1583 w 1979613"/>
                <a:gd name="T89" fmla="*/ 513479 h 1979613"/>
                <a:gd name="T90" fmla="*/ 7600 w 1979613"/>
                <a:gd name="T91" fmla="*/ 452510 h 1979613"/>
                <a:gd name="T92" fmla="*/ 40852 w 1979613"/>
                <a:gd name="T93" fmla="*/ 402972 h 1979613"/>
                <a:gd name="T94" fmla="*/ 92789 w 1979613"/>
                <a:gd name="T95" fmla="*/ 374709 h 1979613"/>
                <a:gd name="T96" fmla="*/ 249865 w 1979613"/>
                <a:gd name="T97" fmla="*/ 282302 h 1979613"/>
                <a:gd name="T98" fmla="*/ 294518 w 1979613"/>
                <a:gd name="T99" fmla="*/ 155281 h 1979613"/>
                <a:gd name="T100" fmla="*/ 384773 w 1979613"/>
                <a:gd name="T101" fmla="*/ 59381 h 1979613"/>
                <a:gd name="T102" fmla="*/ 741363 w 1979613"/>
                <a:gd name="T103" fmla="*/ 0 h 1979613"/>
                <a:gd name="T104" fmla="*/ 1795321 w 1979613"/>
                <a:gd name="T105" fmla="*/ 32380 h 1979613"/>
                <a:gd name="T106" fmla="*/ 1915111 w 1979613"/>
                <a:gd name="T107" fmla="*/ 130472 h 1979613"/>
                <a:gd name="T108" fmla="*/ 1975800 w 1979613"/>
                <a:gd name="T109" fmla="*/ 275546 h 1979613"/>
                <a:gd name="T110" fmla="*/ 1965315 w 1979613"/>
                <a:gd name="T111" fmla="*/ 1751685 h 1979613"/>
                <a:gd name="T112" fmla="*/ 1884290 w 1979613"/>
                <a:gd name="T113" fmla="*/ 1884378 h 1979613"/>
                <a:gd name="T114" fmla="*/ 1751155 w 1979613"/>
                <a:gd name="T115" fmla="*/ 196501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79613" h="1979613">
                  <a:moveTo>
                    <a:pt x="1292650" y="618709"/>
                  </a:moveTo>
                  <a:lnTo>
                    <a:pt x="1287883" y="619026"/>
                  </a:lnTo>
                  <a:lnTo>
                    <a:pt x="1282799" y="619344"/>
                  </a:lnTo>
                  <a:lnTo>
                    <a:pt x="1278033" y="620296"/>
                  </a:lnTo>
                  <a:lnTo>
                    <a:pt x="1273585" y="621566"/>
                  </a:lnTo>
                  <a:lnTo>
                    <a:pt x="1269137" y="622518"/>
                  </a:lnTo>
                  <a:lnTo>
                    <a:pt x="1264370" y="624105"/>
                  </a:lnTo>
                  <a:lnTo>
                    <a:pt x="1260240" y="626010"/>
                  </a:lnTo>
                  <a:lnTo>
                    <a:pt x="1255791" y="628550"/>
                  </a:lnTo>
                  <a:lnTo>
                    <a:pt x="1251661" y="630772"/>
                  </a:lnTo>
                  <a:lnTo>
                    <a:pt x="1247530" y="633629"/>
                  </a:lnTo>
                  <a:lnTo>
                    <a:pt x="1243717" y="636168"/>
                  </a:lnTo>
                  <a:lnTo>
                    <a:pt x="1239904" y="639343"/>
                  </a:lnTo>
                  <a:lnTo>
                    <a:pt x="1235773" y="642835"/>
                  </a:lnTo>
                  <a:lnTo>
                    <a:pt x="1232278" y="646644"/>
                  </a:lnTo>
                  <a:lnTo>
                    <a:pt x="1228783" y="650454"/>
                  </a:lnTo>
                  <a:lnTo>
                    <a:pt x="1225605" y="654263"/>
                  </a:lnTo>
                  <a:lnTo>
                    <a:pt x="1222428" y="658707"/>
                  </a:lnTo>
                  <a:lnTo>
                    <a:pt x="1219251" y="662834"/>
                  </a:lnTo>
                  <a:lnTo>
                    <a:pt x="1216709" y="667596"/>
                  </a:lnTo>
                  <a:lnTo>
                    <a:pt x="1214167" y="672358"/>
                  </a:lnTo>
                  <a:lnTo>
                    <a:pt x="1209083" y="682516"/>
                  </a:lnTo>
                  <a:lnTo>
                    <a:pt x="1205270" y="692992"/>
                  </a:lnTo>
                  <a:lnTo>
                    <a:pt x="1203681" y="698706"/>
                  </a:lnTo>
                  <a:lnTo>
                    <a:pt x="1202092" y="704102"/>
                  </a:lnTo>
                  <a:lnTo>
                    <a:pt x="1200821" y="709817"/>
                  </a:lnTo>
                  <a:lnTo>
                    <a:pt x="1199868" y="715848"/>
                  </a:lnTo>
                  <a:lnTo>
                    <a:pt x="1198915" y="722197"/>
                  </a:lnTo>
                  <a:lnTo>
                    <a:pt x="1198279" y="727911"/>
                  </a:lnTo>
                  <a:lnTo>
                    <a:pt x="1197644" y="734260"/>
                  </a:lnTo>
                  <a:lnTo>
                    <a:pt x="1197644" y="740609"/>
                  </a:lnTo>
                  <a:lnTo>
                    <a:pt x="1197644" y="827590"/>
                  </a:lnTo>
                  <a:lnTo>
                    <a:pt x="1110900" y="827590"/>
                  </a:lnTo>
                  <a:lnTo>
                    <a:pt x="1104545" y="827590"/>
                  </a:lnTo>
                  <a:lnTo>
                    <a:pt x="1098508" y="827908"/>
                  </a:lnTo>
                  <a:lnTo>
                    <a:pt x="1092471" y="828543"/>
                  </a:lnTo>
                  <a:lnTo>
                    <a:pt x="1086433" y="829495"/>
                  </a:lnTo>
                  <a:lnTo>
                    <a:pt x="1080396" y="830130"/>
                  </a:lnTo>
                  <a:lnTo>
                    <a:pt x="1074677" y="831717"/>
                  </a:lnTo>
                  <a:lnTo>
                    <a:pt x="1069275" y="832987"/>
                  </a:lnTo>
                  <a:lnTo>
                    <a:pt x="1063238" y="834892"/>
                  </a:lnTo>
                  <a:lnTo>
                    <a:pt x="1052753" y="838701"/>
                  </a:lnTo>
                  <a:lnTo>
                    <a:pt x="1042902" y="843463"/>
                  </a:lnTo>
                  <a:lnTo>
                    <a:pt x="1037819" y="846320"/>
                  </a:lnTo>
                  <a:lnTo>
                    <a:pt x="1033370" y="849177"/>
                  </a:lnTo>
                  <a:lnTo>
                    <a:pt x="1028922" y="852034"/>
                  </a:lnTo>
                  <a:lnTo>
                    <a:pt x="1024791" y="855208"/>
                  </a:lnTo>
                  <a:lnTo>
                    <a:pt x="1020660" y="858383"/>
                  </a:lnTo>
                  <a:lnTo>
                    <a:pt x="1017165" y="861875"/>
                  </a:lnTo>
                  <a:lnTo>
                    <a:pt x="1013034" y="865367"/>
                  </a:lnTo>
                  <a:lnTo>
                    <a:pt x="1009857" y="869493"/>
                  </a:lnTo>
                  <a:lnTo>
                    <a:pt x="1006680" y="872985"/>
                  </a:lnTo>
                  <a:lnTo>
                    <a:pt x="1003820" y="876795"/>
                  </a:lnTo>
                  <a:lnTo>
                    <a:pt x="1000960" y="881239"/>
                  </a:lnTo>
                  <a:lnTo>
                    <a:pt x="998736" y="885366"/>
                  </a:lnTo>
                  <a:lnTo>
                    <a:pt x="996194" y="889810"/>
                  </a:lnTo>
                  <a:lnTo>
                    <a:pt x="994288" y="893937"/>
                  </a:lnTo>
                  <a:lnTo>
                    <a:pt x="992699" y="898381"/>
                  </a:lnTo>
                  <a:lnTo>
                    <a:pt x="991428" y="903143"/>
                  </a:lnTo>
                  <a:lnTo>
                    <a:pt x="990475" y="907905"/>
                  </a:lnTo>
                  <a:lnTo>
                    <a:pt x="989521" y="912349"/>
                  </a:lnTo>
                  <a:lnTo>
                    <a:pt x="989204" y="917111"/>
                  </a:lnTo>
                  <a:lnTo>
                    <a:pt x="988886" y="922190"/>
                  </a:lnTo>
                  <a:lnTo>
                    <a:pt x="988886" y="1057423"/>
                  </a:lnTo>
                  <a:lnTo>
                    <a:pt x="989204" y="1062185"/>
                  </a:lnTo>
                  <a:lnTo>
                    <a:pt x="989521" y="1067264"/>
                  </a:lnTo>
                  <a:lnTo>
                    <a:pt x="990475" y="1072026"/>
                  </a:lnTo>
                  <a:lnTo>
                    <a:pt x="991428" y="1076788"/>
                  </a:lnTo>
                  <a:lnTo>
                    <a:pt x="992699" y="1081232"/>
                  </a:lnTo>
                  <a:lnTo>
                    <a:pt x="994288" y="1085676"/>
                  </a:lnTo>
                  <a:lnTo>
                    <a:pt x="996194" y="1090121"/>
                  </a:lnTo>
                  <a:lnTo>
                    <a:pt x="998736" y="1094247"/>
                  </a:lnTo>
                  <a:lnTo>
                    <a:pt x="1000960" y="1098692"/>
                  </a:lnTo>
                  <a:lnTo>
                    <a:pt x="1003820" y="1102501"/>
                  </a:lnTo>
                  <a:lnTo>
                    <a:pt x="1006680" y="1106945"/>
                  </a:lnTo>
                  <a:lnTo>
                    <a:pt x="1009857" y="1110437"/>
                  </a:lnTo>
                  <a:lnTo>
                    <a:pt x="1013034" y="1114247"/>
                  </a:lnTo>
                  <a:lnTo>
                    <a:pt x="1017165" y="1117739"/>
                  </a:lnTo>
                  <a:lnTo>
                    <a:pt x="1020660" y="1121231"/>
                  </a:lnTo>
                  <a:lnTo>
                    <a:pt x="1024791" y="1124405"/>
                  </a:lnTo>
                  <a:lnTo>
                    <a:pt x="1028922" y="1127580"/>
                  </a:lnTo>
                  <a:lnTo>
                    <a:pt x="1033370" y="1130754"/>
                  </a:lnTo>
                  <a:lnTo>
                    <a:pt x="1037819" y="1133294"/>
                  </a:lnTo>
                  <a:lnTo>
                    <a:pt x="1042902" y="1136151"/>
                  </a:lnTo>
                  <a:lnTo>
                    <a:pt x="1052753" y="1140912"/>
                  </a:lnTo>
                  <a:lnTo>
                    <a:pt x="1063238" y="1144722"/>
                  </a:lnTo>
                  <a:lnTo>
                    <a:pt x="1074677" y="1147896"/>
                  </a:lnTo>
                  <a:lnTo>
                    <a:pt x="1080396" y="1149166"/>
                  </a:lnTo>
                  <a:lnTo>
                    <a:pt x="1086433" y="1150436"/>
                  </a:lnTo>
                  <a:lnTo>
                    <a:pt x="1092471" y="1151071"/>
                  </a:lnTo>
                  <a:lnTo>
                    <a:pt x="1098508" y="1151706"/>
                  </a:lnTo>
                  <a:lnTo>
                    <a:pt x="1104545" y="1152341"/>
                  </a:lnTo>
                  <a:lnTo>
                    <a:pt x="1110900" y="1152341"/>
                  </a:lnTo>
                  <a:lnTo>
                    <a:pt x="1197644" y="1152341"/>
                  </a:lnTo>
                  <a:lnTo>
                    <a:pt x="1197644" y="1239322"/>
                  </a:lnTo>
                  <a:lnTo>
                    <a:pt x="1197644" y="1245353"/>
                  </a:lnTo>
                  <a:lnTo>
                    <a:pt x="1198279" y="1251702"/>
                  </a:lnTo>
                  <a:lnTo>
                    <a:pt x="1198915" y="1257734"/>
                  </a:lnTo>
                  <a:lnTo>
                    <a:pt x="1199868" y="1263448"/>
                  </a:lnTo>
                  <a:lnTo>
                    <a:pt x="1200821" y="1269479"/>
                  </a:lnTo>
                  <a:lnTo>
                    <a:pt x="1202092" y="1275193"/>
                  </a:lnTo>
                  <a:lnTo>
                    <a:pt x="1203681" y="1281225"/>
                  </a:lnTo>
                  <a:lnTo>
                    <a:pt x="1205270" y="1286622"/>
                  </a:lnTo>
                  <a:lnTo>
                    <a:pt x="1209083" y="1297097"/>
                  </a:lnTo>
                  <a:lnTo>
                    <a:pt x="1214167" y="1307256"/>
                  </a:lnTo>
                  <a:lnTo>
                    <a:pt x="1216709" y="1312018"/>
                  </a:lnTo>
                  <a:lnTo>
                    <a:pt x="1219251" y="1316779"/>
                  </a:lnTo>
                  <a:lnTo>
                    <a:pt x="1222428" y="1321224"/>
                  </a:lnTo>
                  <a:lnTo>
                    <a:pt x="1225605" y="1325350"/>
                  </a:lnTo>
                  <a:lnTo>
                    <a:pt x="1228783" y="1329160"/>
                  </a:lnTo>
                  <a:lnTo>
                    <a:pt x="1232278" y="1333287"/>
                  </a:lnTo>
                  <a:lnTo>
                    <a:pt x="1235773" y="1336779"/>
                  </a:lnTo>
                  <a:lnTo>
                    <a:pt x="1239904" y="1340271"/>
                  </a:lnTo>
                  <a:lnTo>
                    <a:pt x="1243717" y="1343445"/>
                  </a:lnTo>
                  <a:lnTo>
                    <a:pt x="1247530" y="1346302"/>
                  </a:lnTo>
                  <a:lnTo>
                    <a:pt x="1251661" y="1348842"/>
                  </a:lnTo>
                  <a:lnTo>
                    <a:pt x="1255791" y="1351699"/>
                  </a:lnTo>
                  <a:lnTo>
                    <a:pt x="1260240" y="1353603"/>
                  </a:lnTo>
                  <a:lnTo>
                    <a:pt x="1264370" y="1355508"/>
                  </a:lnTo>
                  <a:lnTo>
                    <a:pt x="1269137" y="1357095"/>
                  </a:lnTo>
                  <a:lnTo>
                    <a:pt x="1273585" y="1358683"/>
                  </a:lnTo>
                  <a:lnTo>
                    <a:pt x="1278033" y="1359635"/>
                  </a:lnTo>
                  <a:lnTo>
                    <a:pt x="1282799" y="1360270"/>
                  </a:lnTo>
                  <a:lnTo>
                    <a:pt x="1287883" y="1360905"/>
                  </a:lnTo>
                  <a:lnTo>
                    <a:pt x="1292650" y="1360905"/>
                  </a:lnTo>
                  <a:lnTo>
                    <a:pt x="1428009" y="1360905"/>
                  </a:lnTo>
                  <a:lnTo>
                    <a:pt x="1433093" y="1360905"/>
                  </a:lnTo>
                  <a:lnTo>
                    <a:pt x="1437859" y="1360270"/>
                  </a:lnTo>
                  <a:lnTo>
                    <a:pt x="1442625" y="1359635"/>
                  </a:lnTo>
                  <a:lnTo>
                    <a:pt x="1447073" y="1358683"/>
                  </a:lnTo>
                  <a:lnTo>
                    <a:pt x="1451839" y="1357095"/>
                  </a:lnTo>
                  <a:lnTo>
                    <a:pt x="1456288" y="1355508"/>
                  </a:lnTo>
                  <a:lnTo>
                    <a:pt x="1461054" y="1353603"/>
                  </a:lnTo>
                  <a:lnTo>
                    <a:pt x="1465185" y="1351699"/>
                  </a:lnTo>
                  <a:lnTo>
                    <a:pt x="1468998" y="1348842"/>
                  </a:lnTo>
                  <a:lnTo>
                    <a:pt x="1473446" y="1346302"/>
                  </a:lnTo>
                  <a:lnTo>
                    <a:pt x="1477259" y="1343445"/>
                  </a:lnTo>
                  <a:lnTo>
                    <a:pt x="1481390" y="1340271"/>
                  </a:lnTo>
                  <a:lnTo>
                    <a:pt x="1484885" y="1336779"/>
                  </a:lnTo>
                  <a:lnTo>
                    <a:pt x="1488380" y="1333287"/>
                  </a:lnTo>
                  <a:lnTo>
                    <a:pt x="1491875" y="1329160"/>
                  </a:lnTo>
                  <a:lnTo>
                    <a:pt x="1495371" y="1325350"/>
                  </a:lnTo>
                  <a:lnTo>
                    <a:pt x="1498548" y="1321224"/>
                  </a:lnTo>
                  <a:lnTo>
                    <a:pt x="1501408" y="1316779"/>
                  </a:lnTo>
                  <a:lnTo>
                    <a:pt x="1503950" y="1312018"/>
                  </a:lnTo>
                  <a:lnTo>
                    <a:pt x="1506809" y="1307256"/>
                  </a:lnTo>
                  <a:lnTo>
                    <a:pt x="1511575" y="1297097"/>
                  </a:lnTo>
                  <a:lnTo>
                    <a:pt x="1515388" y="1286622"/>
                  </a:lnTo>
                  <a:lnTo>
                    <a:pt x="1517295" y="1281225"/>
                  </a:lnTo>
                  <a:lnTo>
                    <a:pt x="1518884" y="1275193"/>
                  </a:lnTo>
                  <a:lnTo>
                    <a:pt x="1520155" y="1269479"/>
                  </a:lnTo>
                  <a:lnTo>
                    <a:pt x="1521426" y="1263448"/>
                  </a:lnTo>
                  <a:lnTo>
                    <a:pt x="1522061" y="1257734"/>
                  </a:lnTo>
                  <a:lnTo>
                    <a:pt x="1522379" y="1251702"/>
                  </a:lnTo>
                  <a:lnTo>
                    <a:pt x="1523014" y="1245353"/>
                  </a:lnTo>
                  <a:lnTo>
                    <a:pt x="1523332" y="1239322"/>
                  </a:lnTo>
                  <a:lnTo>
                    <a:pt x="1523332" y="1152341"/>
                  </a:lnTo>
                  <a:lnTo>
                    <a:pt x="1610394" y="1152341"/>
                  </a:lnTo>
                  <a:lnTo>
                    <a:pt x="1616749" y="1152341"/>
                  </a:lnTo>
                  <a:lnTo>
                    <a:pt x="1622468" y="1151706"/>
                  </a:lnTo>
                  <a:lnTo>
                    <a:pt x="1628823" y="1151071"/>
                  </a:lnTo>
                  <a:lnTo>
                    <a:pt x="1634543" y="1150436"/>
                  </a:lnTo>
                  <a:lnTo>
                    <a:pt x="1640580" y="1149166"/>
                  </a:lnTo>
                  <a:lnTo>
                    <a:pt x="1646299" y="1147896"/>
                  </a:lnTo>
                  <a:lnTo>
                    <a:pt x="1657420" y="1144722"/>
                  </a:lnTo>
                  <a:lnTo>
                    <a:pt x="1668223" y="1140912"/>
                  </a:lnTo>
                  <a:lnTo>
                    <a:pt x="1678074" y="1136151"/>
                  </a:lnTo>
                  <a:lnTo>
                    <a:pt x="1682840" y="1133294"/>
                  </a:lnTo>
                  <a:lnTo>
                    <a:pt x="1687606" y="1130754"/>
                  </a:lnTo>
                  <a:lnTo>
                    <a:pt x="1691737" y="1127580"/>
                  </a:lnTo>
                  <a:lnTo>
                    <a:pt x="1696185" y="1124405"/>
                  </a:lnTo>
                  <a:lnTo>
                    <a:pt x="1699998" y="1121231"/>
                  </a:lnTo>
                  <a:lnTo>
                    <a:pt x="1704129" y="1117739"/>
                  </a:lnTo>
                  <a:lnTo>
                    <a:pt x="1707624" y="1114247"/>
                  </a:lnTo>
                  <a:lnTo>
                    <a:pt x="1711119" y="1110437"/>
                  </a:lnTo>
                  <a:lnTo>
                    <a:pt x="1714296" y="1106945"/>
                  </a:lnTo>
                  <a:lnTo>
                    <a:pt x="1717474" y="1102501"/>
                  </a:lnTo>
                  <a:lnTo>
                    <a:pt x="1719698" y="1098692"/>
                  </a:lnTo>
                  <a:lnTo>
                    <a:pt x="1722558" y="1094247"/>
                  </a:lnTo>
                  <a:lnTo>
                    <a:pt x="1724464" y="1090121"/>
                  </a:lnTo>
                  <a:lnTo>
                    <a:pt x="1726371" y="1085676"/>
                  </a:lnTo>
                  <a:lnTo>
                    <a:pt x="1727959" y="1081232"/>
                  </a:lnTo>
                  <a:lnTo>
                    <a:pt x="1729548" y="1076788"/>
                  </a:lnTo>
                  <a:lnTo>
                    <a:pt x="1730819" y="1072026"/>
                  </a:lnTo>
                  <a:lnTo>
                    <a:pt x="1731455" y="1067264"/>
                  </a:lnTo>
                  <a:lnTo>
                    <a:pt x="1731772" y="1062185"/>
                  </a:lnTo>
                  <a:lnTo>
                    <a:pt x="1731772" y="1057423"/>
                  </a:lnTo>
                  <a:lnTo>
                    <a:pt x="1731772" y="922190"/>
                  </a:lnTo>
                  <a:lnTo>
                    <a:pt x="1731772" y="917111"/>
                  </a:lnTo>
                  <a:lnTo>
                    <a:pt x="1731455" y="912349"/>
                  </a:lnTo>
                  <a:lnTo>
                    <a:pt x="1730819" y="907905"/>
                  </a:lnTo>
                  <a:lnTo>
                    <a:pt x="1729548" y="903143"/>
                  </a:lnTo>
                  <a:lnTo>
                    <a:pt x="1727959" y="898381"/>
                  </a:lnTo>
                  <a:lnTo>
                    <a:pt x="1726371" y="893937"/>
                  </a:lnTo>
                  <a:lnTo>
                    <a:pt x="1724464" y="889810"/>
                  </a:lnTo>
                  <a:lnTo>
                    <a:pt x="1722558" y="885366"/>
                  </a:lnTo>
                  <a:lnTo>
                    <a:pt x="1719698" y="881239"/>
                  </a:lnTo>
                  <a:lnTo>
                    <a:pt x="1717474" y="876795"/>
                  </a:lnTo>
                  <a:lnTo>
                    <a:pt x="1714296" y="872985"/>
                  </a:lnTo>
                  <a:lnTo>
                    <a:pt x="1711119" y="869493"/>
                  </a:lnTo>
                  <a:lnTo>
                    <a:pt x="1707624" y="865367"/>
                  </a:lnTo>
                  <a:lnTo>
                    <a:pt x="1704129" y="861875"/>
                  </a:lnTo>
                  <a:lnTo>
                    <a:pt x="1699998" y="858383"/>
                  </a:lnTo>
                  <a:lnTo>
                    <a:pt x="1696185" y="855208"/>
                  </a:lnTo>
                  <a:lnTo>
                    <a:pt x="1691737" y="852034"/>
                  </a:lnTo>
                  <a:lnTo>
                    <a:pt x="1687606" y="849177"/>
                  </a:lnTo>
                  <a:lnTo>
                    <a:pt x="1682840" y="846320"/>
                  </a:lnTo>
                  <a:lnTo>
                    <a:pt x="1678074" y="843463"/>
                  </a:lnTo>
                  <a:lnTo>
                    <a:pt x="1668223" y="838701"/>
                  </a:lnTo>
                  <a:lnTo>
                    <a:pt x="1657420" y="834892"/>
                  </a:lnTo>
                  <a:lnTo>
                    <a:pt x="1652019" y="832987"/>
                  </a:lnTo>
                  <a:lnTo>
                    <a:pt x="1646299" y="831717"/>
                  </a:lnTo>
                  <a:lnTo>
                    <a:pt x="1640580" y="830130"/>
                  </a:lnTo>
                  <a:lnTo>
                    <a:pt x="1634543" y="829495"/>
                  </a:lnTo>
                  <a:lnTo>
                    <a:pt x="1628823" y="828543"/>
                  </a:lnTo>
                  <a:lnTo>
                    <a:pt x="1622468" y="827908"/>
                  </a:lnTo>
                  <a:lnTo>
                    <a:pt x="1616749" y="827590"/>
                  </a:lnTo>
                  <a:lnTo>
                    <a:pt x="1610394" y="827590"/>
                  </a:lnTo>
                  <a:lnTo>
                    <a:pt x="1523332" y="827590"/>
                  </a:lnTo>
                  <a:lnTo>
                    <a:pt x="1523332" y="740609"/>
                  </a:lnTo>
                  <a:lnTo>
                    <a:pt x="1523014" y="734260"/>
                  </a:lnTo>
                  <a:lnTo>
                    <a:pt x="1522379" y="727911"/>
                  </a:lnTo>
                  <a:lnTo>
                    <a:pt x="1522061" y="722197"/>
                  </a:lnTo>
                  <a:lnTo>
                    <a:pt x="1521426" y="715848"/>
                  </a:lnTo>
                  <a:lnTo>
                    <a:pt x="1520155" y="709817"/>
                  </a:lnTo>
                  <a:lnTo>
                    <a:pt x="1518884" y="704102"/>
                  </a:lnTo>
                  <a:lnTo>
                    <a:pt x="1517295" y="698706"/>
                  </a:lnTo>
                  <a:lnTo>
                    <a:pt x="1515388" y="692992"/>
                  </a:lnTo>
                  <a:lnTo>
                    <a:pt x="1511575" y="682516"/>
                  </a:lnTo>
                  <a:lnTo>
                    <a:pt x="1506809" y="672358"/>
                  </a:lnTo>
                  <a:lnTo>
                    <a:pt x="1503950" y="667596"/>
                  </a:lnTo>
                  <a:lnTo>
                    <a:pt x="1501408" y="662834"/>
                  </a:lnTo>
                  <a:lnTo>
                    <a:pt x="1498548" y="658707"/>
                  </a:lnTo>
                  <a:lnTo>
                    <a:pt x="1495371" y="654263"/>
                  </a:lnTo>
                  <a:lnTo>
                    <a:pt x="1491875" y="650454"/>
                  </a:lnTo>
                  <a:lnTo>
                    <a:pt x="1488380" y="646644"/>
                  </a:lnTo>
                  <a:lnTo>
                    <a:pt x="1484885" y="642835"/>
                  </a:lnTo>
                  <a:lnTo>
                    <a:pt x="1481390" y="639343"/>
                  </a:lnTo>
                  <a:lnTo>
                    <a:pt x="1477259" y="636168"/>
                  </a:lnTo>
                  <a:lnTo>
                    <a:pt x="1473446" y="633629"/>
                  </a:lnTo>
                  <a:lnTo>
                    <a:pt x="1468998" y="630772"/>
                  </a:lnTo>
                  <a:lnTo>
                    <a:pt x="1465185" y="628550"/>
                  </a:lnTo>
                  <a:lnTo>
                    <a:pt x="1461054" y="626010"/>
                  </a:lnTo>
                  <a:lnTo>
                    <a:pt x="1456288" y="624105"/>
                  </a:lnTo>
                  <a:lnTo>
                    <a:pt x="1451839" y="622518"/>
                  </a:lnTo>
                  <a:lnTo>
                    <a:pt x="1447073" y="621566"/>
                  </a:lnTo>
                  <a:lnTo>
                    <a:pt x="1442625" y="620296"/>
                  </a:lnTo>
                  <a:lnTo>
                    <a:pt x="1437859" y="619344"/>
                  </a:lnTo>
                  <a:lnTo>
                    <a:pt x="1433093" y="619026"/>
                  </a:lnTo>
                  <a:lnTo>
                    <a:pt x="1428009" y="618709"/>
                  </a:lnTo>
                  <a:lnTo>
                    <a:pt x="1292650" y="618709"/>
                  </a:lnTo>
                  <a:close/>
                  <a:moveTo>
                    <a:pt x="493713" y="9525"/>
                  </a:moveTo>
                  <a:lnTo>
                    <a:pt x="493713" y="1970088"/>
                  </a:lnTo>
                  <a:lnTo>
                    <a:pt x="480412" y="1966595"/>
                  </a:lnTo>
                  <a:lnTo>
                    <a:pt x="467428" y="1962785"/>
                  </a:lnTo>
                  <a:lnTo>
                    <a:pt x="455077" y="1958021"/>
                  </a:lnTo>
                  <a:lnTo>
                    <a:pt x="442410" y="1952940"/>
                  </a:lnTo>
                  <a:lnTo>
                    <a:pt x="430376" y="1947542"/>
                  </a:lnTo>
                  <a:lnTo>
                    <a:pt x="418342" y="1941509"/>
                  </a:lnTo>
                  <a:lnTo>
                    <a:pt x="406941" y="1934840"/>
                  </a:lnTo>
                  <a:lnTo>
                    <a:pt x="395540" y="1927854"/>
                  </a:lnTo>
                  <a:lnTo>
                    <a:pt x="384773" y="1920233"/>
                  </a:lnTo>
                  <a:lnTo>
                    <a:pt x="373689" y="1912611"/>
                  </a:lnTo>
                  <a:lnTo>
                    <a:pt x="363555" y="1904355"/>
                  </a:lnTo>
                  <a:lnTo>
                    <a:pt x="353421" y="1895781"/>
                  </a:lnTo>
                  <a:lnTo>
                    <a:pt x="343921" y="1886255"/>
                  </a:lnTo>
                  <a:lnTo>
                    <a:pt x="334737" y="1876728"/>
                  </a:lnTo>
                  <a:lnTo>
                    <a:pt x="325553" y="1867201"/>
                  </a:lnTo>
                  <a:lnTo>
                    <a:pt x="317319" y="1857040"/>
                  </a:lnTo>
                  <a:lnTo>
                    <a:pt x="309402" y="1846243"/>
                  </a:lnTo>
                  <a:lnTo>
                    <a:pt x="301801" y="1835446"/>
                  </a:lnTo>
                  <a:lnTo>
                    <a:pt x="294518" y="1824332"/>
                  </a:lnTo>
                  <a:lnTo>
                    <a:pt x="287867" y="1812583"/>
                  </a:lnTo>
                  <a:lnTo>
                    <a:pt x="281534" y="1800833"/>
                  </a:lnTo>
                  <a:lnTo>
                    <a:pt x="275517" y="1788766"/>
                  </a:lnTo>
                  <a:lnTo>
                    <a:pt x="270450" y="1776699"/>
                  </a:lnTo>
                  <a:lnTo>
                    <a:pt x="265383" y="1763997"/>
                  </a:lnTo>
                  <a:lnTo>
                    <a:pt x="261582" y="1750978"/>
                  </a:lnTo>
                  <a:lnTo>
                    <a:pt x="257782" y="1737640"/>
                  </a:lnTo>
                  <a:lnTo>
                    <a:pt x="254615" y="1724303"/>
                  </a:lnTo>
                  <a:lnTo>
                    <a:pt x="251765" y="1710966"/>
                  </a:lnTo>
                  <a:lnTo>
                    <a:pt x="249865" y="1697311"/>
                  </a:lnTo>
                  <a:lnTo>
                    <a:pt x="248281" y="1683339"/>
                  </a:lnTo>
                  <a:lnTo>
                    <a:pt x="247648" y="1669049"/>
                  </a:lnTo>
                  <a:lnTo>
                    <a:pt x="247015" y="1655077"/>
                  </a:lnTo>
                  <a:lnTo>
                    <a:pt x="247015" y="1608715"/>
                  </a:lnTo>
                  <a:lnTo>
                    <a:pt x="123507" y="1608715"/>
                  </a:lnTo>
                  <a:lnTo>
                    <a:pt x="117490" y="1608397"/>
                  </a:lnTo>
                  <a:lnTo>
                    <a:pt x="111156" y="1608079"/>
                  </a:lnTo>
                  <a:lnTo>
                    <a:pt x="104823" y="1607127"/>
                  </a:lnTo>
                  <a:lnTo>
                    <a:pt x="98489" y="1606174"/>
                  </a:lnTo>
                  <a:lnTo>
                    <a:pt x="92789" y="1604904"/>
                  </a:lnTo>
                  <a:lnTo>
                    <a:pt x="86772" y="1602999"/>
                  </a:lnTo>
                  <a:lnTo>
                    <a:pt x="81071" y="1601093"/>
                  </a:lnTo>
                  <a:lnTo>
                    <a:pt x="75688" y="1599188"/>
                  </a:lnTo>
                  <a:lnTo>
                    <a:pt x="69987" y="1596330"/>
                  </a:lnTo>
                  <a:lnTo>
                    <a:pt x="64604" y="1593472"/>
                  </a:lnTo>
                  <a:lnTo>
                    <a:pt x="59537" y="1590932"/>
                  </a:lnTo>
                  <a:lnTo>
                    <a:pt x="54470" y="1587756"/>
                  </a:lnTo>
                  <a:lnTo>
                    <a:pt x="49719" y="1584263"/>
                  </a:lnTo>
                  <a:lnTo>
                    <a:pt x="44969" y="1580135"/>
                  </a:lnTo>
                  <a:lnTo>
                    <a:pt x="40852" y="1576324"/>
                  </a:lnTo>
                  <a:lnTo>
                    <a:pt x="36419" y="1572514"/>
                  </a:lnTo>
                  <a:lnTo>
                    <a:pt x="32302" y="1568068"/>
                  </a:lnTo>
                  <a:lnTo>
                    <a:pt x="28185" y="1563622"/>
                  </a:lnTo>
                  <a:lnTo>
                    <a:pt x="24701" y="1559177"/>
                  </a:lnTo>
                  <a:lnTo>
                    <a:pt x="21218" y="1554096"/>
                  </a:lnTo>
                  <a:lnTo>
                    <a:pt x="18051" y="1549015"/>
                  </a:lnTo>
                  <a:lnTo>
                    <a:pt x="14884" y="1543934"/>
                  </a:lnTo>
                  <a:lnTo>
                    <a:pt x="12350" y="1538536"/>
                  </a:lnTo>
                  <a:lnTo>
                    <a:pt x="9817" y="1533137"/>
                  </a:lnTo>
                  <a:lnTo>
                    <a:pt x="7600" y="1527421"/>
                  </a:lnTo>
                  <a:lnTo>
                    <a:pt x="5700" y="1521705"/>
                  </a:lnTo>
                  <a:lnTo>
                    <a:pt x="4117" y="1515990"/>
                  </a:lnTo>
                  <a:lnTo>
                    <a:pt x="2850" y="1509639"/>
                  </a:lnTo>
                  <a:lnTo>
                    <a:pt x="1583" y="1503923"/>
                  </a:lnTo>
                  <a:lnTo>
                    <a:pt x="950" y="1497572"/>
                  </a:lnTo>
                  <a:lnTo>
                    <a:pt x="633" y="1491221"/>
                  </a:lnTo>
                  <a:lnTo>
                    <a:pt x="0" y="1484869"/>
                  </a:lnTo>
                  <a:lnTo>
                    <a:pt x="633" y="1478836"/>
                  </a:lnTo>
                  <a:lnTo>
                    <a:pt x="950" y="1472485"/>
                  </a:lnTo>
                  <a:lnTo>
                    <a:pt x="1583" y="1466134"/>
                  </a:lnTo>
                  <a:lnTo>
                    <a:pt x="2850" y="1459783"/>
                  </a:lnTo>
                  <a:lnTo>
                    <a:pt x="4117" y="1454067"/>
                  </a:lnTo>
                  <a:lnTo>
                    <a:pt x="5700" y="1448034"/>
                  </a:lnTo>
                  <a:lnTo>
                    <a:pt x="7600" y="1442318"/>
                  </a:lnTo>
                  <a:lnTo>
                    <a:pt x="9817" y="1436919"/>
                  </a:lnTo>
                  <a:lnTo>
                    <a:pt x="12350" y="1431203"/>
                  </a:lnTo>
                  <a:lnTo>
                    <a:pt x="14884" y="1425805"/>
                  </a:lnTo>
                  <a:lnTo>
                    <a:pt x="18051" y="1420724"/>
                  </a:lnTo>
                  <a:lnTo>
                    <a:pt x="21218" y="1415643"/>
                  </a:lnTo>
                  <a:lnTo>
                    <a:pt x="24701" y="1410880"/>
                  </a:lnTo>
                  <a:lnTo>
                    <a:pt x="28185" y="1406117"/>
                  </a:lnTo>
                  <a:lnTo>
                    <a:pt x="32302" y="1401671"/>
                  </a:lnTo>
                  <a:lnTo>
                    <a:pt x="36419" y="1397225"/>
                  </a:lnTo>
                  <a:lnTo>
                    <a:pt x="40852" y="1393415"/>
                  </a:lnTo>
                  <a:lnTo>
                    <a:pt x="44969" y="1389286"/>
                  </a:lnTo>
                  <a:lnTo>
                    <a:pt x="49719" y="1385793"/>
                  </a:lnTo>
                  <a:lnTo>
                    <a:pt x="54470" y="1382300"/>
                  </a:lnTo>
                  <a:lnTo>
                    <a:pt x="59537" y="1379125"/>
                  </a:lnTo>
                  <a:lnTo>
                    <a:pt x="64604" y="1375949"/>
                  </a:lnTo>
                  <a:lnTo>
                    <a:pt x="69987" y="1373409"/>
                  </a:lnTo>
                  <a:lnTo>
                    <a:pt x="75688" y="1370868"/>
                  </a:lnTo>
                  <a:lnTo>
                    <a:pt x="81071" y="1368646"/>
                  </a:lnTo>
                  <a:lnTo>
                    <a:pt x="86772" y="1366740"/>
                  </a:lnTo>
                  <a:lnTo>
                    <a:pt x="92789" y="1365153"/>
                  </a:lnTo>
                  <a:lnTo>
                    <a:pt x="98489" y="1363565"/>
                  </a:lnTo>
                  <a:lnTo>
                    <a:pt x="104823" y="1362612"/>
                  </a:lnTo>
                  <a:lnTo>
                    <a:pt x="111156" y="1361977"/>
                  </a:lnTo>
                  <a:lnTo>
                    <a:pt x="117490" y="1361024"/>
                  </a:lnTo>
                  <a:lnTo>
                    <a:pt x="123507" y="1361024"/>
                  </a:lnTo>
                  <a:lnTo>
                    <a:pt x="247015" y="1361024"/>
                  </a:lnTo>
                  <a:lnTo>
                    <a:pt x="247015" y="1113652"/>
                  </a:lnTo>
                  <a:lnTo>
                    <a:pt x="123507" y="1113652"/>
                  </a:lnTo>
                  <a:lnTo>
                    <a:pt x="117490" y="1113652"/>
                  </a:lnTo>
                  <a:lnTo>
                    <a:pt x="111156" y="1113017"/>
                  </a:lnTo>
                  <a:lnTo>
                    <a:pt x="104823" y="1112382"/>
                  </a:lnTo>
                  <a:lnTo>
                    <a:pt x="98489" y="1111111"/>
                  </a:lnTo>
                  <a:lnTo>
                    <a:pt x="92789" y="1109524"/>
                  </a:lnTo>
                  <a:lnTo>
                    <a:pt x="86772" y="1107936"/>
                  </a:lnTo>
                  <a:lnTo>
                    <a:pt x="81071" y="1106031"/>
                  </a:lnTo>
                  <a:lnTo>
                    <a:pt x="75688" y="1103808"/>
                  </a:lnTo>
                  <a:lnTo>
                    <a:pt x="69987" y="1101267"/>
                  </a:lnTo>
                  <a:lnTo>
                    <a:pt x="64604" y="1098727"/>
                  </a:lnTo>
                  <a:lnTo>
                    <a:pt x="59537" y="1095869"/>
                  </a:lnTo>
                  <a:lnTo>
                    <a:pt x="54470" y="1092376"/>
                  </a:lnTo>
                  <a:lnTo>
                    <a:pt x="49719" y="1089200"/>
                  </a:lnTo>
                  <a:lnTo>
                    <a:pt x="44969" y="1085390"/>
                  </a:lnTo>
                  <a:lnTo>
                    <a:pt x="40852" y="1081262"/>
                  </a:lnTo>
                  <a:lnTo>
                    <a:pt x="36419" y="1077451"/>
                  </a:lnTo>
                  <a:lnTo>
                    <a:pt x="32302" y="1073005"/>
                  </a:lnTo>
                  <a:lnTo>
                    <a:pt x="28185" y="1068559"/>
                  </a:lnTo>
                  <a:lnTo>
                    <a:pt x="24701" y="1063796"/>
                  </a:lnTo>
                  <a:lnTo>
                    <a:pt x="21218" y="1059033"/>
                  </a:lnTo>
                  <a:lnTo>
                    <a:pt x="18051" y="1053952"/>
                  </a:lnTo>
                  <a:lnTo>
                    <a:pt x="14884" y="1048871"/>
                  </a:lnTo>
                  <a:lnTo>
                    <a:pt x="12350" y="1043473"/>
                  </a:lnTo>
                  <a:lnTo>
                    <a:pt x="9817" y="1037757"/>
                  </a:lnTo>
                  <a:lnTo>
                    <a:pt x="7600" y="1032359"/>
                  </a:lnTo>
                  <a:lnTo>
                    <a:pt x="5700" y="1026643"/>
                  </a:lnTo>
                  <a:lnTo>
                    <a:pt x="4117" y="1020609"/>
                  </a:lnTo>
                  <a:lnTo>
                    <a:pt x="2850" y="1014893"/>
                  </a:lnTo>
                  <a:lnTo>
                    <a:pt x="1583" y="1008860"/>
                  </a:lnTo>
                  <a:lnTo>
                    <a:pt x="950" y="1002509"/>
                  </a:lnTo>
                  <a:lnTo>
                    <a:pt x="633" y="996475"/>
                  </a:lnTo>
                  <a:lnTo>
                    <a:pt x="0" y="989807"/>
                  </a:lnTo>
                  <a:lnTo>
                    <a:pt x="633" y="983456"/>
                  </a:lnTo>
                  <a:lnTo>
                    <a:pt x="950" y="977105"/>
                  </a:lnTo>
                  <a:lnTo>
                    <a:pt x="1583" y="970754"/>
                  </a:lnTo>
                  <a:lnTo>
                    <a:pt x="2850" y="965038"/>
                  </a:lnTo>
                  <a:lnTo>
                    <a:pt x="4117" y="959004"/>
                  </a:lnTo>
                  <a:lnTo>
                    <a:pt x="5700" y="953288"/>
                  </a:lnTo>
                  <a:lnTo>
                    <a:pt x="7600" y="947255"/>
                  </a:lnTo>
                  <a:lnTo>
                    <a:pt x="9817" y="941856"/>
                  </a:lnTo>
                  <a:lnTo>
                    <a:pt x="12350" y="936458"/>
                  </a:lnTo>
                  <a:lnTo>
                    <a:pt x="14884" y="930742"/>
                  </a:lnTo>
                  <a:lnTo>
                    <a:pt x="18051" y="925661"/>
                  </a:lnTo>
                  <a:lnTo>
                    <a:pt x="21218" y="920580"/>
                  </a:lnTo>
                  <a:lnTo>
                    <a:pt x="24701" y="916135"/>
                  </a:lnTo>
                  <a:lnTo>
                    <a:pt x="28185" y="911371"/>
                  </a:lnTo>
                  <a:lnTo>
                    <a:pt x="32302" y="906608"/>
                  </a:lnTo>
                  <a:lnTo>
                    <a:pt x="36419" y="902163"/>
                  </a:lnTo>
                  <a:lnTo>
                    <a:pt x="40852" y="898352"/>
                  </a:lnTo>
                  <a:lnTo>
                    <a:pt x="44969" y="894541"/>
                  </a:lnTo>
                  <a:lnTo>
                    <a:pt x="49719" y="890413"/>
                  </a:lnTo>
                  <a:lnTo>
                    <a:pt x="54470" y="887555"/>
                  </a:lnTo>
                  <a:lnTo>
                    <a:pt x="59537" y="883745"/>
                  </a:lnTo>
                  <a:lnTo>
                    <a:pt x="64604" y="881204"/>
                  </a:lnTo>
                  <a:lnTo>
                    <a:pt x="69987" y="878346"/>
                  </a:lnTo>
                  <a:lnTo>
                    <a:pt x="75688" y="875488"/>
                  </a:lnTo>
                  <a:lnTo>
                    <a:pt x="81071" y="873583"/>
                  </a:lnTo>
                  <a:lnTo>
                    <a:pt x="86772" y="871678"/>
                  </a:lnTo>
                  <a:lnTo>
                    <a:pt x="92789" y="870090"/>
                  </a:lnTo>
                  <a:lnTo>
                    <a:pt x="98489" y="868502"/>
                  </a:lnTo>
                  <a:lnTo>
                    <a:pt x="104823" y="867549"/>
                  </a:lnTo>
                  <a:lnTo>
                    <a:pt x="111156" y="866597"/>
                  </a:lnTo>
                  <a:lnTo>
                    <a:pt x="117490" y="866279"/>
                  </a:lnTo>
                  <a:lnTo>
                    <a:pt x="123507" y="866279"/>
                  </a:lnTo>
                  <a:lnTo>
                    <a:pt x="247015" y="866279"/>
                  </a:lnTo>
                  <a:lnTo>
                    <a:pt x="247015" y="618589"/>
                  </a:lnTo>
                  <a:lnTo>
                    <a:pt x="123507" y="618589"/>
                  </a:lnTo>
                  <a:lnTo>
                    <a:pt x="117490" y="618589"/>
                  </a:lnTo>
                  <a:lnTo>
                    <a:pt x="111156" y="618271"/>
                  </a:lnTo>
                  <a:lnTo>
                    <a:pt x="104823" y="617319"/>
                  </a:lnTo>
                  <a:lnTo>
                    <a:pt x="98489" y="616366"/>
                  </a:lnTo>
                  <a:lnTo>
                    <a:pt x="92789" y="614778"/>
                  </a:lnTo>
                  <a:lnTo>
                    <a:pt x="86772" y="613191"/>
                  </a:lnTo>
                  <a:lnTo>
                    <a:pt x="81071" y="611285"/>
                  </a:lnTo>
                  <a:lnTo>
                    <a:pt x="75688" y="608745"/>
                  </a:lnTo>
                  <a:lnTo>
                    <a:pt x="69987" y="606522"/>
                  </a:lnTo>
                  <a:lnTo>
                    <a:pt x="64604" y="603664"/>
                  </a:lnTo>
                  <a:lnTo>
                    <a:pt x="59537" y="600489"/>
                  </a:lnTo>
                  <a:lnTo>
                    <a:pt x="54470" y="597313"/>
                  </a:lnTo>
                  <a:lnTo>
                    <a:pt x="49719" y="593820"/>
                  </a:lnTo>
                  <a:lnTo>
                    <a:pt x="44969" y="590327"/>
                  </a:lnTo>
                  <a:lnTo>
                    <a:pt x="40852" y="586516"/>
                  </a:lnTo>
                  <a:lnTo>
                    <a:pt x="36419" y="582388"/>
                  </a:lnTo>
                  <a:lnTo>
                    <a:pt x="32302" y="578260"/>
                  </a:lnTo>
                  <a:lnTo>
                    <a:pt x="28185" y="573497"/>
                  </a:lnTo>
                  <a:lnTo>
                    <a:pt x="24701" y="568733"/>
                  </a:lnTo>
                  <a:lnTo>
                    <a:pt x="21218" y="563970"/>
                  </a:lnTo>
                  <a:lnTo>
                    <a:pt x="18051" y="558889"/>
                  </a:lnTo>
                  <a:lnTo>
                    <a:pt x="14884" y="553809"/>
                  </a:lnTo>
                  <a:lnTo>
                    <a:pt x="12350" y="548410"/>
                  </a:lnTo>
                  <a:lnTo>
                    <a:pt x="9817" y="543012"/>
                  </a:lnTo>
                  <a:lnTo>
                    <a:pt x="7600" y="537613"/>
                  </a:lnTo>
                  <a:lnTo>
                    <a:pt x="5700" y="531580"/>
                  </a:lnTo>
                  <a:lnTo>
                    <a:pt x="4117" y="525546"/>
                  </a:lnTo>
                  <a:lnTo>
                    <a:pt x="2850" y="519831"/>
                  </a:lnTo>
                  <a:lnTo>
                    <a:pt x="1583" y="513479"/>
                  </a:lnTo>
                  <a:lnTo>
                    <a:pt x="950" y="507764"/>
                  </a:lnTo>
                  <a:lnTo>
                    <a:pt x="633" y="501413"/>
                  </a:lnTo>
                  <a:lnTo>
                    <a:pt x="0" y="494744"/>
                  </a:lnTo>
                  <a:lnTo>
                    <a:pt x="633" y="488393"/>
                  </a:lnTo>
                  <a:lnTo>
                    <a:pt x="950" y="482359"/>
                  </a:lnTo>
                  <a:lnTo>
                    <a:pt x="1583" y="476008"/>
                  </a:lnTo>
                  <a:lnTo>
                    <a:pt x="2850" y="469975"/>
                  </a:lnTo>
                  <a:lnTo>
                    <a:pt x="4117" y="463941"/>
                  </a:lnTo>
                  <a:lnTo>
                    <a:pt x="5700" y="457908"/>
                  </a:lnTo>
                  <a:lnTo>
                    <a:pt x="7600" y="452510"/>
                  </a:lnTo>
                  <a:lnTo>
                    <a:pt x="9817" y="446476"/>
                  </a:lnTo>
                  <a:lnTo>
                    <a:pt x="12350" y="441078"/>
                  </a:lnTo>
                  <a:lnTo>
                    <a:pt x="14884" y="435997"/>
                  </a:lnTo>
                  <a:lnTo>
                    <a:pt x="18051" y="430599"/>
                  </a:lnTo>
                  <a:lnTo>
                    <a:pt x="21218" y="425835"/>
                  </a:lnTo>
                  <a:lnTo>
                    <a:pt x="24701" y="420754"/>
                  </a:lnTo>
                  <a:lnTo>
                    <a:pt x="28185" y="415991"/>
                  </a:lnTo>
                  <a:lnTo>
                    <a:pt x="32302" y="411545"/>
                  </a:lnTo>
                  <a:lnTo>
                    <a:pt x="36419" y="407417"/>
                  </a:lnTo>
                  <a:lnTo>
                    <a:pt x="40852" y="402972"/>
                  </a:lnTo>
                  <a:lnTo>
                    <a:pt x="44969" y="399478"/>
                  </a:lnTo>
                  <a:lnTo>
                    <a:pt x="49719" y="395668"/>
                  </a:lnTo>
                  <a:lnTo>
                    <a:pt x="54470" y="392175"/>
                  </a:lnTo>
                  <a:lnTo>
                    <a:pt x="59537" y="388999"/>
                  </a:lnTo>
                  <a:lnTo>
                    <a:pt x="64604" y="386141"/>
                  </a:lnTo>
                  <a:lnTo>
                    <a:pt x="69987" y="383601"/>
                  </a:lnTo>
                  <a:lnTo>
                    <a:pt x="75688" y="380743"/>
                  </a:lnTo>
                  <a:lnTo>
                    <a:pt x="81071" y="378838"/>
                  </a:lnTo>
                  <a:lnTo>
                    <a:pt x="86772" y="376932"/>
                  </a:lnTo>
                  <a:lnTo>
                    <a:pt x="92789" y="374709"/>
                  </a:lnTo>
                  <a:lnTo>
                    <a:pt x="98489" y="373757"/>
                  </a:lnTo>
                  <a:lnTo>
                    <a:pt x="104823" y="372487"/>
                  </a:lnTo>
                  <a:lnTo>
                    <a:pt x="111156" y="371852"/>
                  </a:lnTo>
                  <a:lnTo>
                    <a:pt x="117490" y="371216"/>
                  </a:lnTo>
                  <a:lnTo>
                    <a:pt x="123507" y="370899"/>
                  </a:lnTo>
                  <a:lnTo>
                    <a:pt x="247015" y="370899"/>
                  </a:lnTo>
                  <a:lnTo>
                    <a:pt x="247015" y="324536"/>
                  </a:lnTo>
                  <a:lnTo>
                    <a:pt x="247648" y="310564"/>
                  </a:lnTo>
                  <a:lnTo>
                    <a:pt x="248281" y="296592"/>
                  </a:lnTo>
                  <a:lnTo>
                    <a:pt x="249865" y="282302"/>
                  </a:lnTo>
                  <a:lnTo>
                    <a:pt x="251765" y="268647"/>
                  </a:lnTo>
                  <a:lnTo>
                    <a:pt x="254615" y="255310"/>
                  </a:lnTo>
                  <a:lnTo>
                    <a:pt x="257782" y="241973"/>
                  </a:lnTo>
                  <a:lnTo>
                    <a:pt x="261582" y="228636"/>
                  </a:lnTo>
                  <a:lnTo>
                    <a:pt x="265383" y="216251"/>
                  </a:lnTo>
                  <a:lnTo>
                    <a:pt x="270450" y="203232"/>
                  </a:lnTo>
                  <a:lnTo>
                    <a:pt x="275517" y="191165"/>
                  </a:lnTo>
                  <a:lnTo>
                    <a:pt x="281534" y="178780"/>
                  </a:lnTo>
                  <a:lnTo>
                    <a:pt x="287867" y="167031"/>
                  </a:lnTo>
                  <a:lnTo>
                    <a:pt x="294518" y="155281"/>
                  </a:lnTo>
                  <a:lnTo>
                    <a:pt x="301801" y="144485"/>
                  </a:lnTo>
                  <a:lnTo>
                    <a:pt x="309402" y="133370"/>
                  </a:lnTo>
                  <a:lnTo>
                    <a:pt x="317319" y="122891"/>
                  </a:lnTo>
                  <a:lnTo>
                    <a:pt x="325553" y="112729"/>
                  </a:lnTo>
                  <a:lnTo>
                    <a:pt x="334737" y="102885"/>
                  </a:lnTo>
                  <a:lnTo>
                    <a:pt x="343921" y="93359"/>
                  </a:lnTo>
                  <a:lnTo>
                    <a:pt x="353421" y="84150"/>
                  </a:lnTo>
                  <a:lnTo>
                    <a:pt x="363555" y="75576"/>
                  </a:lnTo>
                  <a:lnTo>
                    <a:pt x="373689" y="67320"/>
                  </a:lnTo>
                  <a:lnTo>
                    <a:pt x="384773" y="59381"/>
                  </a:lnTo>
                  <a:lnTo>
                    <a:pt x="395540" y="52077"/>
                  </a:lnTo>
                  <a:lnTo>
                    <a:pt x="406941" y="44773"/>
                  </a:lnTo>
                  <a:lnTo>
                    <a:pt x="418342" y="38740"/>
                  </a:lnTo>
                  <a:lnTo>
                    <a:pt x="430376" y="32389"/>
                  </a:lnTo>
                  <a:lnTo>
                    <a:pt x="442410" y="26991"/>
                  </a:lnTo>
                  <a:lnTo>
                    <a:pt x="455077" y="21910"/>
                  </a:lnTo>
                  <a:lnTo>
                    <a:pt x="467428" y="17146"/>
                  </a:lnTo>
                  <a:lnTo>
                    <a:pt x="480412" y="13018"/>
                  </a:lnTo>
                  <a:lnTo>
                    <a:pt x="493713" y="9525"/>
                  </a:lnTo>
                  <a:close/>
                  <a:moveTo>
                    <a:pt x="741363" y="0"/>
                  </a:moveTo>
                  <a:lnTo>
                    <a:pt x="1654560" y="0"/>
                  </a:lnTo>
                  <a:lnTo>
                    <a:pt x="1671401" y="635"/>
                  </a:lnTo>
                  <a:lnTo>
                    <a:pt x="1687924" y="1587"/>
                  </a:lnTo>
                  <a:lnTo>
                    <a:pt x="1704129" y="4127"/>
                  </a:lnTo>
                  <a:lnTo>
                    <a:pt x="1720016" y="6667"/>
                  </a:lnTo>
                  <a:lnTo>
                    <a:pt x="1735903" y="10159"/>
                  </a:lnTo>
                  <a:lnTo>
                    <a:pt x="1751155" y="14603"/>
                  </a:lnTo>
                  <a:lnTo>
                    <a:pt x="1766407" y="19682"/>
                  </a:lnTo>
                  <a:lnTo>
                    <a:pt x="1781341" y="25714"/>
                  </a:lnTo>
                  <a:lnTo>
                    <a:pt x="1795321" y="32380"/>
                  </a:lnTo>
                  <a:lnTo>
                    <a:pt x="1809620" y="39364"/>
                  </a:lnTo>
                  <a:lnTo>
                    <a:pt x="1823283" y="46983"/>
                  </a:lnTo>
                  <a:lnTo>
                    <a:pt x="1836310" y="55871"/>
                  </a:lnTo>
                  <a:lnTo>
                    <a:pt x="1849020" y="64760"/>
                  </a:lnTo>
                  <a:lnTo>
                    <a:pt x="1861412" y="74283"/>
                  </a:lnTo>
                  <a:lnTo>
                    <a:pt x="1873169" y="84442"/>
                  </a:lnTo>
                  <a:lnTo>
                    <a:pt x="1884290" y="95235"/>
                  </a:lnTo>
                  <a:lnTo>
                    <a:pt x="1895093" y="106663"/>
                  </a:lnTo>
                  <a:lnTo>
                    <a:pt x="1905579" y="118409"/>
                  </a:lnTo>
                  <a:lnTo>
                    <a:pt x="1915111" y="130472"/>
                  </a:lnTo>
                  <a:lnTo>
                    <a:pt x="1924008" y="143487"/>
                  </a:lnTo>
                  <a:lnTo>
                    <a:pt x="1932587" y="156503"/>
                  </a:lnTo>
                  <a:lnTo>
                    <a:pt x="1940530" y="170153"/>
                  </a:lnTo>
                  <a:lnTo>
                    <a:pt x="1947521" y="184121"/>
                  </a:lnTo>
                  <a:lnTo>
                    <a:pt x="1954193" y="198406"/>
                  </a:lnTo>
                  <a:lnTo>
                    <a:pt x="1960231" y="213326"/>
                  </a:lnTo>
                  <a:lnTo>
                    <a:pt x="1965315" y="228564"/>
                  </a:lnTo>
                  <a:lnTo>
                    <a:pt x="1969445" y="243801"/>
                  </a:lnTo>
                  <a:lnTo>
                    <a:pt x="1972940" y="259356"/>
                  </a:lnTo>
                  <a:lnTo>
                    <a:pt x="1975800" y="275546"/>
                  </a:lnTo>
                  <a:lnTo>
                    <a:pt x="1978024" y="291736"/>
                  </a:lnTo>
                  <a:lnTo>
                    <a:pt x="1979295" y="308561"/>
                  </a:lnTo>
                  <a:lnTo>
                    <a:pt x="1979613" y="324751"/>
                  </a:lnTo>
                  <a:lnTo>
                    <a:pt x="1979613" y="1654863"/>
                  </a:lnTo>
                  <a:lnTo>
                    <a:pt x="1979295" y="1671687"/>
                  </a:lnTo>
                  <a:lnTo>
                    <a:pt x="1978024" y="1688195"/>
                  </a:lnTo>
                  <a:lnTo>
                    <a:pt x="1975800" y="1704067"/>
                  </a:lnTo>
                  <a:lnTo>
                    <a:pt x="1972940" y="1720257"/>
                  </a:lnTo>
                  <a:lnTo>
                    <a:pt x="1969445" y="1735812"/>
                  </a:lnTo>
                  <a:lnTo>
                    <a:pt x="1965315" y="1751685"/>
                  </a:lnTo>
                  <a:lnTo>
                    <a:pt x="1960231" y="1766605"/>
                  </a:lnTo>
                  <a:lnTo>
                    <a:pt x="1954193" y="1781525"/>
                  </a:lnTo>
                  <a:lnTo>
                    <a:pt x="1947521" y="1795493"/>
                  </a:lnTo>
                  <a:lnTo>
                    <a:pt x="1940530" y="1809460"/>
                  </a:lnTo>
                  <a:lnTo>
                    <a:pt x="1932587" y="1823428"/>
                  </a:lnTo>
                  <a:lnTo>
                    <a:pt x="1924008" y="1836761"/>
                  </a:lnTo>
                  <a:lnTo>
                    <a:pt x="1915111" y="1849142"/>
                  </a:lnTo>
                  <a:lnTo>
                    <a:pt x="1905579" y="1861205"/>
                  </a:lnTo>
                  <a:lnTo>
                    <a:pt x="1895093" y="1872950"/>
                  </a:lnTo>
                  <a:lnTo>
                    <a:pt x="1884290" y="1884378"/>
                  </a:lnTo>
                  <a:lnTo>
                    <a:pt x="1873169" y="1895489"/>
                  </a:lnTo>
                  <a:lnTo>
                    <a:pt x="1861412" y="1905648"/>
                  </a:lnTo>
                  <a:lnTo>
                    <a:pt x="1849020" y="1914854"/>
                  </a:lnTo>
                  <a:lnTo>
                    <a:pt x="1836310" y="1924060"/>
                  </a:lnTo>
                  <a:lnTo>
                    <a:pt x="1823283" y="1932631"/>
                  </a:lnTo>
                  <a:lnTo>
                    <a:pt x="1809620" y="1940567"/>
                  </a:lnTo>
                  <a:lnTo>
                    <a:pt x="1795321" y="1947551"/>
                  </a:lnTo>
                  <a:lnTo>
                    <a:pt x="1781341" y="1954217"/>
                  </a:lnTo>
                  <a:lnTo>
                    <a:pt x="1766407" y="1959931"/>
                  </a:lnTo>
                  <a:lnTo>
                    <a:pt x="1751155" y="1965011"/>
                  </a:lnTo>
                  <a:lnTo>
                    <a:pt x="1735903" y="1969455"/>
                  </a:lnTo>
                  <a:lnTo>
                    <a:pt x="1720016" y="1972947"/>
                  </a:lnTo>
                  <a:lnTo>
                    <a:pt x="1704129" y="1976121"/>
                  </a:lnTo>
                  <a:lnTo>
                    <a:pt x="1687924" y="1978026"/>
                  </a:lnTo>
                  <a:lnTo>
                    <a:pt x="1671401" y="1979296"/>
                  </a:lnTo>
                  <a:lnTo>
                    <a:pt x="1654560" y="1979613"/>
                  </a:lnTo>
                  <a:lnTo>
                    <a:pt x="741363" y="1979613"/>
                  </a:lnTo>
                  <a:lnTo>
                    <a:pt x="7413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/>
            <p:nvPr/>
          </p:nvSpPr>
          <p:spPr bwMode="auto">
            <a:xfrm>
              <a:off x="1134156" y="4918164"/>
              <a:ext cx="593357" cy="920982"/>
            </a:xfrm>
            <a:custGeom>
              <a:avLst/>
              <a:gdLst>
                <a:gd name="T0" fmla="*/ 2147483646 w 5278"/>
                <a:gd name="T1" fmla="*/ 2147483646 h 6863"/>
                <a:gd name="T2" fmla="*/ 2147483646 w 5278"/>
                <a:gd name="T3" fmla="*/ 2147483646 h 6863"/>
                <a:gd name="T4" fmla="*/ 2147483646 w 5278"/>
                <a:gd name="T5" fmla="*/ 2147483646 h 6863"/>
                <a:gd name="T6" fmla="*/ 2147483646 w 5278"/>
                <a:gd name="T7" fmla="*/ 2147483646 h 6863"/>
                <a:gd name="T8" fmla="*/ 2147483646 w 5278"/>
                <a:gd name="T9" fmla="*/ 2147483646 h 6863"/>
                <a:gd name="T10" fmla="*/ 2147483646 w 5278"/>
                <a:gd name="T11" fmla="*/ 2147483646 h 6863"/>
                <a:gd name="T12" fmla="*/ 2147483646 w 5278"/>
                <a:gd name="T13" fmla="*/ 2147483646 h 6863"/>
                <a:gd name="T14" fmla="*/ 2147483646 w 5278"/>
                <a:gd name="T15" fmla="*/ 2147483646 h 6863"/>
                <a:gd name="T16" fmla="*/ 2147483646 w 5278"/>
                <a:gd name="T17" fmla="*/ 2147483646 h 6863"/>
                <a:gd name="T18" fmla="*/ 2147483646 w 5278"/>
                <a:gd name="T19" fmla="*/ 2147483646 h 6863"/>
                <a:gd name="T20" fmla="*/ 2147483646 w 5278"/>
                <a:gd name="T21" fmla="*/ 2147483646 h 6863"/>
                <a:gd name="T22" fmla="*/ 2147483646 w 5278"/>
                <a:gd name="T23" fmla="*/ 2147483646 h 6863"/>
                <a:gd name="T24" fmla="*/ 2147483646 w 5278"/>
                <a:gd name="T25" fmla="*/ 2147483646 h 6863"/>
                <a:gd name="T26" fmla="*/ 2147483646 w 5278"/>
                <a:gd name="T27" fmla="*/ 2147483646 h 6863"/>
                <a:gd name="T28" fmla="*/ 2147483646 w 5278"/>
                <a:gd name="T29" fmla="*/ 2147483646 h 6863"/>
                <a:gd name="T30" fmla="*/ 2147483646 w 5278"/>
                <a:gd name="T31" fmla="*/ 2147483646 h 6863"/>
                <a:gd name="T32" fmla="*/ 2147483646 w 5278"/>
                <a:gd name="T33" fmla="*/ 2147483646 h 6863"/>
                <a:gd name="T34" fmla="*/ 2147483646 w 5278"/>
                <a:gd name="T35" fmla="*/ 2147483646 h 6863"/>
                <a:gd name="T36" fmla="*/ 2147483646 w 5278"/>
                <a:gd name="T37" fmla="*/ 2147483646 h 6863"/>
                <a:gd name="T38" fmla="*/ 2147483646 w 5278"/>
                <a:gd name="T39" fmla="*/ 2147483646 h 6863"/>
                <a:gd name="T40" fmla="*/ 2147483646 w 5278"/>
                <a:gd name="T41" fmla="*/ 2147483646 h 6863"/>
                <a:gd name="T42" fmla="*/ 2147483646 w 5278"/>
                <a:gd name="T43" fmla="*/ 2147483646 h 6863"/>
                <a:gd name="T44" fmla="*/ 2147483646 w 5278"/>
                <a:gd name="T45" fmla="*/ 2147483646 h 6863"/>
                <a:gd name="T46" fmla="*/ 2147483646 w 5278"/>
                <a:gd name="T47" fmla="*/ 2147483646 h 6863"/>
                <a:gd name="T48" fmla="*/ 2147483646 w 5278"/>
                <a:gd name="T49" fmla="*/ 2147483646 h 6863"/>
                <a:gd name="T50" fmla="*/ 2147483646 w 5278"/>
                <a:gd name="T51" fmla="*/ 2147483646 h 6863"/>
                <a:gd name="T52" fmla="*/ 2147483646 w 5278"/>
                <a:gd name="T53" fmla="*/ 2147483646 h 6863"/>
                <a:gd name="T54" fmla="*/ 2147483646 w 5278"/>
                <a:gd name="T55" fmla="*/ 2147483646 h 6863"/>
                <a:gd name="T56" fmla="*/ 2147483646 w 5278"/>
                <a:gd name="T57" fmla="*/ 2147483646 h 6863"/>
                <a:gd name="T58" fmla="*/ 2147483646 w 5278"/>
                <a:gd name="T59" fmla="*/ 2147483646 h 6863"/>
                <a:gd name="T60" fmla="*/ 2147483646 w 5278"/>
                <a:gd name="T61" fmla="*/ 2147483646 h 6863"/>
                <a:gd name="T62" fmla="*/ 2147483646 w 5278"/>
                <a:gd name="T63" fmla="*/ 2147483646 h 6863"/>
                <a:gd name="T64" fmla="*/ 2147483646 w 5278"/>
                <a:gd name="T65" fmla="*/ 2147483646 h 6863"/>
                <a:gd name="T66" fmla="*/ 2147483646 w 5278"/>
                <a:gd name="T67" fmla="*/ 2147483646 h 6863"/>
                <a:gd name="T68" fmla="*/ 2147483646 w 5278"/>
                <a:gd name="T69" fmla="*/ 2147483646 h 6863"/>
                <a:gd name="T70" fmla="*/ 2147483646 w 5278"/>
                <a:gd name="T71" fmla="*/ 2147483646 h 6863"/>
                <a:gd name="T72" fmla="*/ 2147483646 w 5278"/>
                <a:gd name="T73" fmla="*/ 2147483646 h 6863"/>
                <a:gd name="T74" fmla="*/ 2147483646 w 5278"/>
                <a:gd name="T75" fmla="*/ 2147483646 h 6863"/>
                <a:gd name="T76" fmla="*/ 2147483646 w 5278"/>
                <a:gd name="T77" fmla="*/ 2147483646 h 6863"/>
                <a:gd name="T78" fmla="*/ 2147483646 w 5278"/>
                <a:gd name="T79" fmla="*/ 2147483646 h 6863"/>
                <a:gd name="T80" fmla="*/ 2147483646 w 5278"/>
                <a:gd name="T81" fmla="*/ 2147483646 h 6863"/>
                <a:gd name="T82" fmla="*/ 2147483646 w 5278"/>
                <a:gd name="T83" fmla="*/ 2147483646 h 6863"/>
                <a:gd name="T84" fmla="*/ 0 w 5278"/>
                <a:gd name="T85" fmla="*/ 2147483646 h 6863"/>
                <a:gd name="T86" fmla="*/ 2147483646 w 5278"/>
                <a:gd name="T87" fmla="*/ 2147483646 h 6863"/>
                <a:gd name="T88" fmla="*/ 2147483646 w 5278"/>
                <a:gd name="T89" fmla="*/ 2147483646 h 6863"/>
                <a:gd name="T90" fmla="*/ 2147483646 w 5278"/>
                <a:gd name="T91" fmla="*/ 2147483646 h 6863"/>
                <a:gd name="T92" fmla="*/ 2147483646 w 5278"/>
                <a:gd name="T93" fmla="*/ 2147483646 h 6863"/>
                <a:gd name="T94" fmla="*/ 2147483646 w 5278"/>
                <a:gd name="T95" fmla="*/ 2147483646 h 6863"/>
                <a:gd name="T96" fmla="*/ 2147483646 w 5278"/>
                <a:gd name="T97" fmla="*/ 1347340187 h 6863"/>
                <a:gd name="T98" fmla="*/ 2147483646 w 5278"/>
                <a:gd name="T99" fmla="*/ 513294381 h 6863"/>
                <a:gd name="T100" fmla="*/ 2147483646 w 5278"/>
                <a:gd name="T101" fmla="*/ 42761601 h 6863"/>
                <a:gd name="T102" fmla="*/ 2147483646 w 5278"/>
                <a:gd name="T103" fmla="*/ 21419384 h 6863"/>
                <a:gd name="T104" fmla="*/ 2147483646 w 5278"/>
                <a:gd name="T105" fmla="*/ 363589915 h 6863"/>
                <a:gd name="T106" fmla="*/ 2147483646 w 5278"/>
                <a:gd name="T107" fmla="*/ 1133454737 h 6863"/>
                <a:gd name="T108" fmla="*/ 2147483646 w 5278"/>
                <a:gd name="T109" fmla="*/ 2147483646 h 6863"/>
                <a:gd name="T110" fmla="*/ 2147483646 w 5278"/>
                <a:gd name="T111" fmla="*/ 2147483646 h 6863"/>
                <a:gd name="T112" fmla="*/ 2147483646 w 5278"/>
                <a:gd name="T113" fmla="*/ 2147483646 h 6863"/>
                <a:gd name="T114" fmla="*/ 2147483646 w 5278"/>
                <a:gd name="T115" fmla="*/ 2147483646 h 6863"/>
                <a:gd name="T116" fmla="*/ 2147483646 w 5278"/>
                <a:gd name="T117" fmla="*/ 2147483646 h 6863"/>
                <a:gd name="T118" fmla="*/ 2147483646 w 5278"/>
                <a:gd name="T119" fmla="*/ 2147483646 h 68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78" h="6863">
                  <a:moveTo>
                    <a:pt x="4046" y="5103"/>
                  </a:moveTo>
                  <a:lnTo>
                    <a:pt x="1054" y="5103"/>
                  </a:lnTo>
                  <a:lnTo>
                    <a:pt x="1054" y="4927"/>
                  </a:lnTo>
                  <a:lnTo>
                    <a:pt x="4046" y="4927"/>
                  </a:lnTo>
                  <a:lnTo>
                    <a:pt x="4046" y="5103"/>
                  </a:lnTo>
                  <a:close/>
                  <a:moveTo>
                    <a:pt x="2814" y="4575"/>
                  </a:moveTo>
                  <a:lnTo>
                    <a:pt x="1054" y="4575"/>
                  </a:lnTo>
                  <a:lnTo>
                    <a:pt x="1054" y="4399"/>
                  </a:lnTo>
                  <a:lnTo>
                    <a:pt x="2814" y="4399"/>
                  </a:lnTo>
                  <a:lnTo>
                    <a:pt x="2814" y="4575"/>
                  </a:lnTo>
                  <a:close/>
                  <a:moveTo>
                    <a:pt x="3342" y="4047"/>
                  </a:moveTo>
                  <a:lnTo>
                    <a:pt x="1054" y="4047"/>
                  </a:lnTo>
                  <a:lnTo>
                    <a:pt x="1054" y="3872"/>
                  </a:lnTo>
                  <a:lnTo>
                    <a:pt x="3342" y="3872"/>
                  </a:lnTo>
                  <a:lnTo>
                    <a:pt x="3342" y="4047"/>
                  </a:lnTo>
                  <a:close/>
                  <a:moveTo>
                    <a:pt x="4222" y="3520"/>
                  </a:moveTo>
                  <a:lnTo>
                    <a:pt x="1054" y="3520"/>
                  </a:lnTo>
                  <a:lnTo>
                    <a:pt x="1054" y="3344"/>
                  </a:lnTo>
                  <a:lnTo>
                    <a:pt x="4222" y="3344"/>
                  </a:lnTo>
                  <a:lnTo>
                    <a:pt x="4222" y="3520"/>
                  </a:lnTo>
                  <a:close/>
                  <a:moveTo>
                    <a:pt x="2814" y="2992"/>
                  </a:moveTo>
                  <a:lnTo>
                    <a:pt x="1054" y="2992"/>
                  </a:lnTo>
                  <a:lnTo>
                    <a:pt x="1054" y="2816"/>
                  </a:lnTo>
                  <a:lnTo>
                    <a:pt x="2814" y="2816"/>
                  </a:lnTo>
                  <a:lnTo>
                    <a:pt x="2814" y="2992"/>
                  </a:lnTo>
                  <a:close/>
                  <a:moveTo>
                    <a:pt x="4750" y="1056"/>
                  </a:moveTo>
                  <a:lnTo>
                    <a:pt x="3518" y="1056"/>
                  </a:lnTo>
                  <a:lnTo>
                    <a:pt x="3620" y="1362"/>
                  </a:lnTo>
                  <a:lnTo>
                    <a:pt x="3664" y="1373"/>
                  </a:lnTo>
                  <a:lnTo>
                    <a:pt x="3707" y="1385"/>
                  </a:lnTo>
                  <a:lnTo>
                    <a:pt x="3747" y="1397"/>
                  </a:lnTo>
                  <a:lnTo>
                    <a:pt x="3785" y="1412"/>
                  </a:lnTo>
                  <a:lnTo>
                    <a:pt x="3822" y="1426"/>
                  </a:lnTo>
                  <a:lnTo>
                    <a:pt x="3856" y="1441"/>
                  </a:lnTo>
                  <a:lnTo>
                    <a:pt x="3888" y="1458"/>
                  </a:lnTo>
                  <a:lnTo>
                    <a:pt x="3919" y="1476"/>
                  </a:lnTo>
                  <a:lnTo>
                    <a:pt x="3948" y="1494"/>
                  </a:lnTo>
                  <a:lnTo>
                    <a:pt x="3976" y="1513"/>
                  </a:lnTo>
                  <a:lnTo>
                    <a:pt x="4001" y="1534"/>
                  </a:lnTo>
                  <a:lnTo>
                    <a:pt x="4025" y="1555"/>
                  </a:lnTo>
                  <a:lnTo>
                    <a:pt x="4046" y="1577"/>
                  </a:lnTo>
                  <a:lnTo>
                    <a:pt x="4067" y="1599"/>
                  </a:lnTo>
                  <a:lnTo>
                    <a:pt x="4086" y="1622"/>
                  </a:lnTo>
                  <a:lnTo>
                    <a:pt x="4104" y="1646"/>
                  </a:lnTo>
                  <a:lnTo>
                    <a:pt x="4119" y="1671"/>
                  </a:lnTo>
                  <a:lnTo>
                    <a:pt x="4134" y="1696"/>
                  </a:lnTo>
                  <a:lnTo>
                    <a:pt x="4148" y="1723"/>
                  </a:lnTo>
                  <a:lnTo>
                    <a:pt x="4160" y="1749"/>
                  </a:lnTo>
                  <a:lnTo>
                    <a:pt x="4171" y="1777"/>
                  </a:lnTo>
                  <a:lnTo>
                    <a:pt x="4180" y="1805"/>
                  </a:lnTo>
                  <a:lnTo>
                    <a:pt x="4189" y="1834"/>
                  </a:lnTo>
                  <a:lnTo>
                    <a:pt x="4196" y="1863"/>
                  </a:lnTo>
                  <a:lnTo>
                    <a:pt x="4203" y="1892"/>
                  </a:lnTo>
                  <a:lnTo>
                    <a:pt x="4208" y="1923"/>
                  </a:lnTo>
                  <a:lnTo>
                    <a:pt x="4213" y="1953"/>
                  </a:lnTo>
                  <a:lnTo>
                    <a:pt x="4216" y="1984"/>
                  </a:lnTo>
                  <a:lnTo>
                    <a:pt x="4219" y="2015"/>
                  </a:lnTo>
                  <a:lnTo>
                    <a:pt x="4221" y="2047"/>
                  </a:lnTo>
                  <a:lnTo>
                    <a:pt x="4222" y="2078"/>
                  </a:lnTo>
                  <a:lnTo>
                    <a:pt x="4222" y="2111"/>
                  </a:lnTo>
                  <a:lnTo>
                    <a:pt x="1054" y="2111"/>
                  </a:lnTo>
                  <a:lnTo>
                    <a:pt x="1056" y="2081"/>
                  </a:lnTo>
                  <a:lnTo>
                    <a:pt x="1057" y="2050"/>
                  </a:lnTo>
                  <a:lnTo>
                    <a:pt x="1058" y="2020"/>
                  </a:lnTo>
                  <a:lnTo>
                    <a:pt x="1062" y="1990"/>
                  </a:lnTo>
                  <a:lnTo>
                    <a:pt x="1065" y="1960"/>
                  </a:lnTo>
                  <a:lnTo>
                    <a:pt x="1070" y="1931"/>
                  </a:lnTo>
                  <a:lnTo>
                    <a:pt x="1076" y="1902"/>
                  </a:lnTo>
                  <a:lnTo>
                    <a:pt x="1083" y="1874"/>
                  </a:lnTo>
                  <a:lnTo>
                    <a:pt x="1092" y="1846"/>
                  </a:lnTo>
                  <a:lnTo>
                    <a:pt x="1101" y="1819"/>
                  </a:lnTo>
                  <a:lnTo>
                    <a:pt x="1111" y="1792"/>
                  </a:lnTo>
                  <a:lnTo>
                    <a:pt x="1123" y="1766"/>
                  </a:lnTo>
                  <a:lnTo>
                    <a:pt x="1135" y="1740"/>
                  </a:lnTo>
                  <a:lnTo>
                    <a:pt x="1149" y="1714"/>
                  </a:lnTo>
                  <a:lnTo>
                    <a:pt x="1165" y="1690"/>
                  </a:lnTo>
                  <a:lnTo>
                    <a:pt x="1180" y="1665"/>
                  </a:lnTo>
                  <a:lnTo>
                    <a:pt x="1198" y="1643"/>
                  </a:lnTo>
                  <a:lnTo>
                    <a:pt x="1217" y="1620"/>
                  </a:lnTo>
                  <a:lnTo>
                    <a:pt x="1239" y="1597"/>
                  </a:lnTo>
                  <a:lnTo>
                    <a:pt x="1260" y="1576"/>
                  </a:lnTo>
                  <a:lnTo>
                    <a:pt x="1284" y="1555"/>
                  </a:lnTo>
                  <a:lnTo>
                    <a:pt x="1309" y="1535"/>
                  </a:lnTo>
                  <a:lnTo>
                    <a:pt x="1336" y="1516"/>
                  </a:lnTo>
                  <a:lnTo>
                    <a:pt x="1363" y="1498"/>
                  </a:lnTo>
                  <a:lnTo>
                    <a:pt x="1393" y="1480"/>
                  </a:lnTo>
                  <a:lnTo>
                    <a:pt x="1426" y="1463"/>
                  </a:lnTo>
                  <a:lnTo>
                    <a:pt x="1458" y="1447"/>
                  </a:lnTo>
                  <a:lnTo>
                    <a:pt x="1493" y="1432"/>
                  </a:lnTo>
                  <a:lnTo>
                    <a:pt x="1530" y="1418"/>
                  </a:lnTo>
                  <a:lnTo>
                    <a:pt x="1568" y="1404"/>
                  </a:lnTo>
                  <a:lnTo>
                    <a:pt x="1609" y="1392"/>
                  </a:lnTo>
                  <a:lnTo>
                    <a:pt x="1651" y="1380"/>
                  </a:lnTo>
                  <a:lnTo>
                    <a:pt x="1758" y="1056"/>
                  </a:lnTo>
                  <a:lnTo>
                    <a:pt x="526" y="1056"/>
                  </a:lnTo>
                  <a:lnTo>
                    <a:pt x="526" y="6335"/>
                  </a:lnTo>
                  <a:lnTo>
                    <a:pt x="4750" y="6335"/>
                  </a:lnTo>
                  <a:lnTo>
                    <a:pt x="4750" y="1056"/>
                  </a:lnTo>
                  <a:close/>
                  <a:moveTo>
                    <a:pt x="2638" y="265"/>
                  </a:moveTo>
                  <a:lnTo>
                    <a:pt x="2638" y="265"/>
                  </a:lnTo>
                  <a:lnTo>
                    <a:pt x="2611" y="266"/>
                  </a:lnTo>
                  <a:lnTo>
                    <a:pt x="2584" y="269"/>
                  </a:lnTo>
                  <a:lnTo>
                    <a:pt x="2559" y="275"/>
                  </a:lnTo>
                  <a:lnTo>
                    <a:pt x="2535" y="285"/>
                  </a:lnTo>
                  <a:lnTo>
                    <a:pt x="2513" y="296"/>
                  </a:lnTo>
                  <a:lnTo>
                    <a:pt x="2491" y="309"/>
                  </a:lnTo>
                  <a:lnTo>
                    <a:pt x="2471" y="324"/>
                  </a:lnTo>
                  <a:lnTo>
                    <a:pt x="2452" y="341"/>
                  </a:lnTo>
                  <a:lnTo>
                    <a:pt x="2435" y="360"/>
                  </a:lnTo>
                  <a:lnTo>
                    <a:pt x="2419" y="381"/>
                  </a:lnTo>
                  <a:lnTo>
                    <a:pt x="2406" y="402"/>
                  </a:lnTo>
                  <a:lnTo>
                    <a:pt x="2395" y="425"/>
                  </a:lnTo>
                  <a:lnTo>
                    <a:pt x="2386" y="449"/>
                  </a:lnTo>
                  <a:lnTo>
                    <a:pt x="2380" y="474"/>
                  </a:lnTo>
                  <a:lnTo>
                    <a:pt x="2375" y="500"/>
                  </a:lnTo>
                  <a:lnTo>
                    <a:pt x="2374" y="528"/>
                  </a:lnTo>
                  <a:lnTo>
                    <a:pt x="2375" y="554"/>
                  </a:lnTo>
                  <a:lnTo>
                    <a:pt x="2380" y="581"/>
                  </a:lnTo>
                  <a:lnTo>
                    <a:pt x="2386" y="606"/>
                  </a:lnTo>
                  <a:lnTo>
                    <a:pt x="2395" y="631"/>
                  </a:lnTo>
                  <a:lnTo>
                    <a:pt x="2406" y="654"/>
                  </a:lnTo>
                  <a:lnTo>
                    <a:pt x="2419" y="675"/>
                  </a:lnTo>
                  <a:lnTo>
                    <a:pt x="2435" y="696"/>
                  </a:lnTo>
                  <a:lnTo>
                    <a:pt x="2452" y="715"/>
                  </a:lnTo>
                  <a:lnTo>
                    <a:pt x="2471" y="732"/>
                  </a:lnTo>
                  <a:lnTo>
                    <a:pt x="2491" y="747"/>
                  </a:lnTo>
                  <a:lnTo>
                    <a:pt x="2513" y="760"/>
                  </a:lnTo>
                  <a:lnTo>
                    <a:pt x="2535" y="771"/>
                  </a:lnTo>
                  <a:lnTo>
                    <a:pt x="2559" y="779"/>
                  </a:lnTo>
                  <a:lnTo>
                    <a:pt x="2584" y="787"/>
                  </a:lnTo>
                  <a:lnTo>
                    <a:pt x="2611" y="790"/>
                  </a:lnTo>
                  <a:lnTo>
                    <a:pt x="2638" y="791"/>
                  </a:lnTo>
                  <a:lnTo>
                    <a:pt x="2665" y="790"/>
                  </a:lnTo>
                  <a:lnTo>
                    <a:pt x="2691" y="787"/>
                  </a:lnTo>
                  <a:lnTo>
                    <a:pt x="2716" y="779"/>
                  </a:lnTo>
                  <a:lnTo>
                    <a:pt x="2741" y="771"/>
                  </a:lnTo>
                  <a:lnTo>
                    <a:pt x="2764" y="760"/>
                  </a:lnTo>
                  <a:lnTo>
                    <a:pt x="2786" y="747"/>
                  </a:lnTo>
                  <a:lnTo>
                    <a:pt x="2806" y="732"/>
                  </a:lnTo>
                  <a:lnTo>
                    <a:pt x="2825" y="715"/>
                  </a:lnTo>
                  <a:lnTo>
                    <a:pt x="2842" y="696"/>
                  </a:lnTo>
                  <a:lnTo>
                    <a:pt x="2857" y="675"/>
                  </a:lnTo>
                  <a:lnTo>
                    <a:pt x="2871" y="654"/>
                  </a:lnTo>
                  <a:lnTo>
                    <a:pt x="2881" y="631"/>
                  </a:lnTo>
                  <a:lnTo>
                    <a:pt x="2890" y="606"/>
                  </a:lnTo>
                  <a:lnTo>
                    <a:pt x="2897" y="581"/>
                  </a:lnTo>
                  <a:lnTo>
                    <a:pt x="2900" y="554"/>
                  </a:lnTo>
                  <a:lnTo>
                    <a:pt x="2902" y="528"/>
                  </a:lnTo>
                  <a:lnTo>
                    <a:pt x="2900" y="500"/>
                  </a:lnTo>
                  <a:lnTo>
                    <a:pt x="2897" y="474"/>
                  </a:lnTo>
                  <a:lnTo>
                    <a:pt x="2890" y="449"/>
                  </a:lnTo>
                  <a:lnTo>
                    <a:pt x="2881" y="425"/>
                  </a:lnTo>
                  <a:lnTo>
                    <a:pt x="2871" y="402"/>
                  </a:lnTo>
                  <a:lnTo>
                    <a:pt x="2857" y="381"/>
                  </a:lnTo>
                  <a:lnTo>
                    <a:pt x="2842" y="360"/>
                  </a:lnTo>
                  <a:lnTo>
                    <a:pt x="2825" y="341"/>
                  </a:lnTo>
                  <a:lnTo>
                    <a:pt x="2806" y="324"/>
                  </a:lnTo>
                  <a:lnTo>
                    <a:pt x="2786" y="309"/>
                  </a:lnTo>
                  <a:lnTo>
                    <a:pt x="2764" y="296"/>
                  </a:lnTo>
                  <a:lnTo>
                    <a:pt x="2741" y="285"/>
                  </a:lnTo>
                  <a:lnTo>
                    <a:pt x="2716" y="275"/>
                  </a:lnTo>
                  <a:lnTo>
                    <a:pt x="2691" y="269"/>
                  </a:lnTo>
                  <a:lnTo>
                    <a:pt x="2665" y="266"/>
                  </a:lnTo>
                  <a:lnTo>
                    <a:pt x="2638" y="265"/>
                  </a:lnTo>
                  <a:close/>
                  <a:moveTo>
                    <a:pt x="0" y="6863"/>
                  </a:moveTo>
                  <a:lnTo>
                    <a:pt x="0" y="528"/>
                  </a:lnTo>
                  <a:lnTo>
                    <a:pt x="2110" y="528"/>
                  </a:lnTo>
                  <a:lnTo>
                    <a:pt x="2110" y="500"/>
                  </a:lnTo>
                  <a:lnTo>
                    <a:pt x="2113" y="474"/>
                  </a:lnTo>
                  <a:lnTo>
                    <a:pt x="2116" y="448"/>
                  </a:lnTo>
                  <a:lnTo>
                    <a:pt x="2121" y="421"/>
                  </a:lnTo>
                  <a:lnTo>
                    <a:pt x="2127" y="396"/>
                  </a:lnTo>
                  <a:lnTo>
                    <a:pt x="2134" y="371"/>
                  </a:lnTo>
                  <a:lnTo>
                    <a:pt x="2143" y="346"/>
                  </a:lnTo>
                  <a:lnTo>
                    <a:pt x="2152" y="322"/>
                  </a:lnTo>
                  <a:lnTo>
                    <a:pt x="2162" y="299"/>
                  </a:lnTo>
                  <a:lnTo>
                    <a:pt x="2174" y="277"/>
                  </a:lnTo>
                  <a:lnTo>
                    <a:pt x="2187" y="254"/>
                  </a:lnTo>
                  <a:lnTo>
                    <a:pt x="2200" y="232"/>
                  </a:lnTo>
                  <a:lnTo>
                    <a:pt x="2216" y="212"/>
                  </a:lnTo>
                  <a:lnTo>
                    <a:pt x="2231" y="192"/>
                  </a:lnTo>
                  <a:lnTo>
                    <a:pt x="2248" y="172"/>
                  </a:lnTo>
                  <a:lnTo>
                    <a:pt x="2265" y="154"/>
                  </a:lnTo>
                  <a:lnTo>
                    <a:pt x="2283" y="136"/>
                  </a:lnTo>
                  <a:lnTo>
                    <a:pt x="2302" y="121"/>
                  </a:lnTo>
                  <a:lnTo>
                    <a:pt x="2322" y="105"/>
                  </a:lnTo>
                  <a:lnTo>
                    <a:pt x="2343" y="90"/>
                  </a:lnTo>
                  <a:lnTo>
                    <a:pt x="2364" y="77"/>
                  </a:lnTo>
                  <a:lnTo>
                    <a:pt x="2387" y="63"/>
                  </a:lnTo>
                  <a:lnTo>
                    <a:pt x="2410" y="53"/>
                  </a:lnTo>
                  <a:lnTo>
                    <a:pt x="2432" y="42"/>
                  </a:lnTo>
                  <a:lnTo>
                    <a:pt x="2456" y="32"/>
                  </a:lnTo>
                  <a:lnTo>
                    <a:pt x="2481" y="24"/>
                  </a:lnTo>
                  <a:lnTo>
                    <a:pt x="2507" y="17"/>
                  </a:lnTo>
                  <a:lnTo>
                    <a:pt x="2532" y="11"/>
                  </a:lnTo>
                  <a:lnTo>
                    <a:pt x="2558" y="6"/>
                  </a:lnTo>
                  <a:lnTo>
                    <a:pt x="2584" y="2"/>
                  </a:lnTo>
                  <a:lnTo>
                    <a:pt x="2611" y="1"/>
                  </a:lnTo>
                  <a:lnTo>
                    <a:pt x="2638" y="0"/>
                  </a:lnTo>
                  <a:lnTo>
                    <a:pt x="2665" y="1"/>
                  </a:lnTo>
                  <a:lnTo>
                    <a:pt x="2692" y="2"/>
                  </a:lnTo>
                  <a:lnTo>
                    <a:pt x="2718" y="6"/>
                  </a:lnTo>
                  <a:lnTo>
                    <a:pt x="2745" y="11"/>
                  </a:lnTo>
                  <a:lnTo>
                    <a:pt x="2770" y="17"/>
                  </a:lnTo>
                  <a:lnTo>
                    <a:pt x="2795" y="24"/>
                  </a:lnTo>
                  <a:lnTo>
                    <a:pt x="2820" y="32"/>
                  </a:lnTo>
                  <a:lnTo>
                    <a:pt x="2844" y="42"/>
                  </a:lnTo>
                  <a:lnTo>
                    <a:pt x="2867" y="53"/>
                  </a:lnTo>
                  <a:lnTo>
                    <a:pt x="2890" y="63"/>
                  </a:lnTo>
                  <a:lnTo>
                    <a:pt x="2912" y="77"/>
                  </a:lnTo>
                  <a:lnTo>
                    <a:pt x="2934" y="90"/>
                  </a:lnTo>
                  <a:lnTo>
                    <a:pt x="2954" y="105"/>
                  </a:lnTo>
                  <a:lnTo>
                    <a:pt x="2975" y="121"/>
                  </a:lnTo>
                  <a:lnTo>
                    <a:pt x="2994" y="136"/>
                  </a:lnTo>
                  <a:lnTo>
                    <a:pt x="3012" y="154"/>
                  </a:lnTo>
                  <a:lnTo>
                    <a:pt x="3030" y="172"/>
                  </a:lnTo>
                  <a:lnTo>
                    <a:pt x="3045" y="192"/>
                  </a:lnTo>
                  <a:lnTo>
                    <a:pt x="3062" y="212"/>
                  </a:lnTo>
                  <a:lnTo>
                    <a:pt x="3076" y="232"/>
                  </a:lnTo>
                  <a:lnTo>
                    <a:pt x="3090" y="254"/>
                  </a:lnTo>
                  <a:lnTo>
                    <a:pt x="3103" y="277"/>
                  </a:lnTo>
                  <a:lnTo>
                    <a:pt x="3115" y="299"/>
                  </a:lnTo>
                  <a:lnTo>
                    <a:pt x="3126" y="322"/>
                  </a:lnTo>
                  <a:lnTo>
                    <a:pt x="3134" y="346"/>
                  </a:lnTo>
                  <a:lnTo>
                    <a:pt x="3142" y="371"/>
                  </a:lnTo>
                  <a:lnTo>
                    <a:pt x="3149" y="396"/>
                  </a:lnTo>
                  <a:lnTo>
                    <a:pt x="3155" y="421"/>
                  </a:lnTo>
                  <a:lnTo>
                    <a:pt x="3160" y="448"/>
                  </a:lnTo>
                  <a:lnTo>
                    <a:pt x="3164" y="474"/>
                  </a:lnTo>
                  <a:lnTo>
                    <a:pt x="3166" y="500"/>
                  </a:lnTo>
                  <a:lnTo>
                    <a:pt x="3166" y="528"/>
                  </a:lnTo>
                  <a:lnTo>
                    <a:pt x="5278" y="528"/>
                  </a:lnTo>
                  <a:lnTo>
                    <a:pt x="5278" y="6863"/>
                  </a:lnTo>
                  <a:lnTo>
                    <a:pt x="0" y="68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KSO_Shape"/>
            <p:cNvSpPr>
              <a:spLocks noChangeArrowheads="1"/>
            </p:cNvSpPr>
            <p:nvPr/>
          </p:nvSpPr>
          <p:spPr bwMode="auto">
            <a:xfrm>
              <a:off x="3460255" y="4018001"/>
              <a:ext cx="861106" cy="811444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3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6"/>
            <p:cNvSpPr txBox="1"/>
            <p:nvPr/>
          </p:nvSpPr>
          <p:spPr>
            <a:xfrm>
              <a:off x="982348" y="2609216"/>
              <a:ext cx="3921437" cy="662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3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各种数据原文</a:t>
              </a:r>
              <a:endParaRPr lang="en-US" altLang="zh-CN" sz="123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16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账目，音视频，证书，合同订单，医疗记录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密码学</a:t>
            </a:r>
            <a:r>
              <a:rPr lang="zh-CN" altLang="en-US" b="1" dirty="0"/>
              <a:t>哈希函数（</a:t>
            </a:r>
            <a:r>
              <a:rPr lang="en-US" altLang="zh-CN" b="1" dirty="0"/>
              <a:t>Hash</a:t>
            </a:r>
            <a:r>
              <a:rPr lang="zh-CN" altLang="en-US" b="1" dirty="0"/>
              <a:t> </a:t>
            </a:r>
            <a:r>
              <a:rPr lang="en-US" altLang="zh-CN" b="1" dirty="0"/>
              <a:t>Function</a:t>
            </a:r>
            <a:r>
              <a:rPr lang="zh-CN" altLang="en-US" b="1" dirty="0"/>
              <a:t>）</a:t>
            </a:r>
            <a:r>
              <a:rPr lang="zh-CN" altLang="en-US" dirty="0"/>
              <a:t>，特性</a:t>
            </a:r>
            <a:endParaRPr lang="en-US" altLang="zh-CN" dirty="0"/>
          </a:p>
          <a:p>
            <a:pPr lvl="1"/>
            <a:r>
              <a:rPr lang="zh-CN" altLang="en-US" dirty="0"/>
              <a:t>输入可以为 任意大小的 </a:t>
            </a:r>
            <a:r>
              <a:rPr lang="en-US" altLang="zh-CN" dirty="0"/>
              <a:t>string</a:t>
            </a:r>
          </a:p>
          <a:p>
            <a:pPr lvl="1"/>
            <a:r>
              <a:rPr lang="zh-CN" altLang="en-US" dirty="0"/>
              <a:t>输出固定大小</a:t>
            </a:r>
            <a:r>
              <a:rPr lang="en-US" altLang="zh-CN" dirty="0"/>
              <a:t>(</a:t>
            </a:r>
            <a:r>
              <a:rPr lang="zh-CN" altLang="en-US" dirty="0"/>
              <a:t>长度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256</a:t>
            </a:r>
            <a:r>
              <a:rPr lang="zh-CN" altLang="en-US" dirty="0"/>
              <a:t> </a:t>
            </a:r>
            <a:r>
              <a:rPr lang="en-US" altLang="zh-CN" dirty="0"/>
              <a:t>bit-long</a:t>
            </a:r>
          </a:p>
          <a:p>
            <a:pPr lvl="1"/>
            <a:r>
              <a:rPr lang="zh-CN" altLang="en-US" dirty="0"/>
              <a:t>有效计算：特定的输入字符串，合理时间内输出 </a:t>
            </a:r>
            <a:r>
              <a:rPr lang="en-US" altLang="zh-CN" dirty="0"/>
              <a:t>——</a:t>
            </a:r>
            <a:r>
              <a:rPr lang="zh-CN" altLang="en-US" dirty="0"/>
              <a:t> </a:t>
            </a:r>
            <a:r>
              <a:rPr lang="en-US" altLang="zh-CN" i="1" dirty="0"/>
              <a:t>O</a:t>
            </a:r>
            <a:r>
              <a:rPr lang="en-US" altLang="zh-CN" dirty="0"/>
              <a:t>(n)</a:t>
            </a:r>
            <a:r>
              <a:rPr lang="zh-CN" altLang="en-US" dirty="0"/>
              <a:t> 复杂度</a:t>
            </a:r>
            <a:endParaRPr lang="en-US" altLang="zh-CN" dirty="0"/>
          </a:p>
          <a:p>
            <a:pPr lvl="1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5689" y="152400"/>
            <a:ext cx="8603974" cy="533400"/>
          </a:xfrm>
        </p:spPr>
        <p:txBody>
          <a:bodyPr/>
          <a:lstStyle/>
          <a:p>
            <a:r>
              <a:rPr lang="en-US" altLang="zh-CN" dirty="0"/>
              <a:t>Cryptography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Bitcoin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216" y="3733800"/>
            <a:ext cx="7209183" cy="231508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Property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Cryptographic</a:t>
            </a:r>
            <a:r>
              <a:rPr lang="zh-CN" altLang="en-US" sz="2800" dirty="0"/>
              <a:t> </a:t>
            </a:r>
            <a:r>
              <a:rPr lang="en-US" altLang="zh-CN" sz="2800" dirty="0"/>
              <a:t>Hash</a:t>
            </a:r>
            <a:r>
              <a:rPr lang="zh-CN" altLang="en-US" sz="2800" dirty="0"/>
              <a:t> </a:t>
            </a:r>
            <a:r>
              <a:rPr lang="en-US" altLang="zh-CN" sz="2800" dirty="0"/>
              <a:t>Function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9927"/>
            <a:ext cx="9144000" cy="35569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285" y="4870785"/>
            <a:ext cx="6321287" cy="154219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提前剧透：</a:t>
            </a:r>
            <a:r>
              <a:rPr lang="en-US" altLang="zh-CN" dirty="0"/>
              <a:t>Proof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Work,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Difficulty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318"/>
            <a:ext cx="9144000" cy="3695363"/>
          </a:xfrm>
          <a:prstGeom prst="rect">
            <a:avLst/>
          </a:prstGeom>
        </p:spPr>
      </p:pic>
      <p:pic>
        <p:nvPicPr>
          <p:cNvPr id="5122" name="Picture 2" descr="hat crypto mining is - bitcoin mining ico PNG image with transparent  background | TOP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814" y="4876800"/>
            <a:ext cx="1529168" cy="156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提前剧透：</a:t>
            </a:r>
            <a:r>
              <a:rPr lang="en-US" altLang="zh-CN" dirty="0">
                <a:sym typeface="+mn-ea"/>
              </a:rPr>
              <a:t>Proof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of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Work,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&amp;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Difficulty</a:t>
            </a:r>
            <a:endParaRPr lang="en-US" dirty="0"/>
          </a:p>
        </p:txBody>
      </p:sp>
      <p:pic>
        <p:nvPicPr>
          <p:cNvPr id="4" name="图片 3" descr="截屏2021-09-09 上午9.12.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" y="1295400"/>
            <a:ext cx="8407400" cy="50780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课程大纲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270910" y="1180618"/>
            <a:ext cx="8745767" cy="5254905"/>
          </a:xfrm>
        </p:spPr>
        <p:txBody>
          <a:bodyPr/>
          <a:lstStyle/>
          <a:p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 	9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 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课程介绍，与区块链落地应用；比特币前传</a:t>
            </a:r>
            <a:endParaRPr lang="en-US" altLang="zh-CN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Part-1:</a:t>
            </a:r>
            <a:r>
              <a: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比特币与以太坊基础知识部分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Week-2,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的密码学基础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Week-3,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的数据结构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Week-4,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运行机制：交易模型、与共识机制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Week-5,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比特币的挖矿、区块链的分叉原理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Week-6,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比特币的 安全机制、激励策略 与 比特币社区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Week-7,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以太坊概述 与 智能合约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Week-8,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以太坊数据结构 与 共识机制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Week-9,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区块链网络、匿名、与监管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Week-10, 11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考试周（不上课）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7" y="2070100"/>
            <a:ext cx="616066" cy="36213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提前剧透：</a:t>
            </a:r>
            <a:r>
              <a:rPr lang="en-US" altLang="zh-CN" dirty="0">
                <a:sym typeface="+mn-ea"/>
              </a:rPr>
              <a:t>Proof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of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Work,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&amp;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Difficulty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如何调整难度？</a:t>
            </a:r>
            <a:endParaRPr lang="en-US" altLang="zh-CN" dirty="0"/>
          </a:p>
          <a:p>
            <a:pPr lvl="1"/>
            <a:r>
              <a:rPr lang="zh-CN" altLang="en-US" dirty="0"/>
              <a:t>算力低的节点是否永远没希望能挖到矿？</a:t>
            </a:r>
            <a:endParaRPr lang="en-US" altLang="zh-CN" dirty="0"/>
          </a:p>
          <a:p>
            <a:pPr lvl="1"/>
            <a:r>
              <a:rPr lang="zh-CN" altLang="en-US" dirty="0"/>
              <a:t>如此大量的哈希计算是否是资源浪费？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如果达到</a:t>
            </a:r>
            <a:r>
              <a:rPr lang="zh-CN" altLang="en-US" b="1" i="1" dirty="0">
                <a:solidFill>
                  <a:srgbClr val="0432FF"/>
                </a:solidFill>
              </a:rPr>
              <a:t>密码学安全</a:t>
            </a:r>
            <a:r>
              <a:rPr lang="zh-CN" altLang="en-US" dirty="0"/>
              <a:t>，还需如下</a:t>
            </a:r>
            <a:r>
              <a:rPr lang="zh-CN" altLang="en-US" dirty="0">
                <a:solidFill>
                  <a:schemeClr val="accent1"/>
                </a:solidFill>
              </a:rPr>
              <a:t>附加特性</a:t>
            </a:r>
            <a:endParaRPr lang="en-US" altLang="zh-CN" dirty="0"/>
          </a:p>
          <a:p>
            <a:pPr lvl="1"/>
            <a:r>
              <a:rPr lang="zh-CN" altLang="en-US" dirty="0"/>
              <a:t>碰撞阻力 </a:t>
            </a:r>
            <a:r>
              <a:rPr lang="en-US" altLang="zh-CN" dirty="0"/>
              <a:t>(collision-resistance)</a:t>
            </a:r>
          </a:p>
          <a:p>
            <a:pPr lvl="1"/>
            <a:r>
              <a:rPr lang="zh-CN" altLang="en-US" dirty="0"/>
              <a:t>隐秘性 </a:t>
            </a:r>
            <a:r>
              <a:rPr lang="en-US" altLang="zh-CN" dirty="0"/>
              <a:t>(hiding)</a:t>
            </a:r>
          </a:p>
          <a:p>
            <a:pPr lvl="1"/>
            <a:r>
              <a:rPr lang="zh-CN" altLang="en-US" dirty="0"/>
              <a:t>谜题友好 </a:t>
            </a:r>
            <a:r>
              <a:rPr lang="en-US" altLang="zh-CN" dirty="0"/>
              <a:t>(puzzle-friendliness)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en-US" altLang="zh-CN" dirty="0"/>
              <a:t>Cryptography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Bitcoin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en-US" altLang="zh-CN" dirty="0">
                <a:solidFill>
                  <a:srgbClr val="C00000"/>
                </a:solidFill>
              </a:rPr>
              <a:t>Definition</a:t>
            </a: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dirty="0"/>
              <a:t>hash function H is said to be collision resistant if it is infeasible to find two values, x and y , such that x != y, yet H(x)= H(y).</a:t>
            </a:r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中文解释：如果无法找到两个值，</a:t>
            </a:r>
            <a:r>
              <a:rPr lang="en-US" altLang="zh-CN" dirty="0"/>
              <a:t>x</a:t>
            </a:r>
            <a:r>
              <a:rPr lang="zh-CN" altLang="en-US" dirty="0"/>
              <a:t> 与 </a:t>
            </a:r>
            <a:r>
              <a:rPr lang="en-US" altLang="zh-CN" dirty="0"/>
              <a:t>y,</a:t>
            </a:r>
            <a:r>
              <a:rPr lang="zh-CN" altLang="en-US" dirty="0"/>
              <a:t> </a:t>
            </a:r>
            <a:r>
              <a:rPr lang="en-US" altLang="zh-CN" dirty="0"/>
              <a:t>x!=y,</a:t>
            </a:r>
            <a:r>
              <a:rPr lang="zh-CN" altLang="en-US" dirty="0"/>
              <a:t> 而 </a:t>
            </a:r>
            <a:r>
              <a:rPr lang="en-US" altLang="zh-CN" dirty="0"/>
              <a:t>H(x)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H(y)</a:t>
            </a:r>
            <a:r>
              <a:rPr lang="zh-CN" altLang="en-US" dirty="0"/>
              <a:t>，那么，称哈希函数 </a:t>
            </a:r>
            <a:r>
              <a:rPr lang="en-US" altLang="zh-CN" dirty="0"/>
              <a:t>H</a:t>
            </a:r>
            <a:r>
              <a:rPr lang="zh-CN" altLang="en-US" dirty="0"/>
              <a:t> 具有碰撞阻力。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2100073" y="4761635"/>
            <a:ext cx="4940680" cy="1421151"/>
            <a:chOff x="2276372" y="4986922"/>
            <a:chExt cx="4940680" cy="1421151"/>
          </a:xfrm>
        </p:grpSpPr>
        <p:sp>
          <p:nvSpPr>
            <p:cNvPr id="2" name="Oval 1"/>
            <p:cNvSpPr/>
            <p:nvPr/>
          </p:nvSpPr>
          <p:spPr bwMode="auto">
            <a:xfrm>
              <a:off x="2743199" y="4986922"/>
              <a:ext cx="424070" cy="424070"/>
            </a:xfrm>
            <a:prstGeom prst="ellips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2743199" y="5868192"/>
              <a:ext cx="424070" cy="424070"/>
            </a:xfrm>
            <a:prstGeom prst="ellips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5170556" y="5410992"/>
              <a:ext cx="424070" cy="424070"/>
            </a:xfrm>
            <a:prstGeom prst="ellips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5820516" y="5438361"/>
              <a:ext cx="13965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/>
                <a:t>H(X)</a:t>
              </a:r>
              <a:r>
                <a:rPr lang="zh-CN" altLang="en-US" dirty="0"/>
                <a:t> </a:t>
              </a:r>
              <a:r>
                <a:rPr lang="en-US" altLang="zh-CN" dirty="0"/>
                <a:t>=</a:t>
              </a:r>
              <a:r>
                <a:rPr lang="zh-CN" altLang="en-US" dirty="0"/>
                <a:t> </a:t>
              </a:r>
              <a:r>
                <a:rPr lang="en-US" altLang="zh-CN" dirty="0"/>
                <a:t>H(Y)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276372" y="5041660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X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276372" y="6038741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Y</a:t>
              </a:r>
              <a:endParaRPr lang="en-US"/>
            </a:p>
          </p:txBody>
        </p:sp>
        <p:cxnSp>
          <p:nvCxnSpPr>
            <p:cNvPr id="11" name="Straight Arrow Connector 10"/>
            <p:cNvCxnSpPr>
              <a:stCxn id="2" idx="6"/>
              <a:endCxn id="7" idx="2"/>
            </p:cNvCxnSpPr>
            <p:nvPr/>
          </p:nvCxnSpPr>
          <p:spPr bwMode="auto">
            <a:xfrm>
              <a:off x="3167269" y="5198957"/>
              <a:ext cx="2003287" cy="42407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" name="Straight Arrow Connector 12"/>
            <p:cNvCxnSpPr>
              <a:stCxn id="5" idx="6"/>
              <a:endCxn id="7" idx="2"/>
            </p:cNvCxnSpPr>
            <p:nvPr/>
          </p:nvCxnSpPr>
          <p:spPr bwMode="auto">
            <a:xfrm flipV="1">
              <a:off x="3167269" y="5623027"/>
              <a:ext cx="2003287" cy="45720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6" name="TextBox 15"/>
            <p:cNvSpPr txBox="1"/>
            <p:nvPr/>
          </p:nvSpPr>
          <p:spPr>
            <a:xfrm>
              <a:off x="5133008" y="5847595"/>
              <a:ext cx="200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A</a:t>
              </a:r>
              <a:r>
                <a:rPr lang="zh-CN" altLang="en-US" dirty="0"/>
                <a:t> </a:t>
              </a:r>
              <a:r>
                <a:rPr lang="en-US" altLang="zh-CN" dirty="0"/>
                <a:t>collision</a:t>
              </a:r>
              <a:r>
                <a:rPr lang="zh-CN" altLang="en-US" dirty="0"/>
                <a:t> </a:t>
              </a:r>
              <a:r>
                <a:rPr lang="en-US" altLang="zh-CN" dirty="0"/>
                <a:t>Occurs</a:t>
              </a:r>
              <a:endParaRPr lang="en-US" dirty="0"/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9632" y="123753"/>
            <a:ext cx="8280400" cy="533400"/>
          </a:xfrm>
        </p:spPr>
        <p:txBody>
          <a:bodyPr/>
          <a:lstStyle/>
          <a:p>
            <a:r>
              <a:rPr lang="zh-CN" altLang="en-US" sz="2800" dirty="0"/>
              <a:t>密码学特性</a:t>
            </a:r>
            <a:r>
              <a:rPr lang="en-US" altLang="zh-CN" sz="2800" dirty="0"/>
              <a:t>1-</a:t>
            </a:r>
            <a:r>
              <a:rPr lang="zh-CN" altLang="en-US" sz="2800" dirty="0"/>
              <a:t>碰撞阻力 </a:t>
            </a:r>
            <a:r>
              <a:rPr lang="en-US" altLang="zh-CN" sz="2800" dirty="0"/>
              <a:t>(Collision-Resistance)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/>
              <a:t>特性</a:t>
            </a:r>
            <a:r>
              <a:rPr lang="en-US" altLang="zh-CN" dirty="0"/>
              <a:t>1——</a:t>
            </a:r>
            <a:r>
              <a:rPr lang="zh-CN" altLang="en-US" dirty="0"/>
              <a:t> 碰撞阻力 </a:t>
            </a:r>
            <a:r>
              <a:rPr lang="en-US" altLang="zh-CN" dirty="0"/>
              <a:t>(Collision-Resistance)</a:t>
            </a:r>
          </a:p>
          <a:p>
            <a:pPr lvl="1"/>
            <a:r>
              <a:rPr lang="zh-CN" altLang="en-US" dirty="0"/>
              <a:t>找不到碰撞，不代表碰撞不存在</a:t>
            </a:r>
            <a:endParaRPr lang="en-US" dirty="0"/>
          </a:p>
        </p:txBody>
      </p:sp>
      <p:sp>
        <p:nvSpPr>
          <p:cNvPr id="2" name="Oval 1"/>
          <p:cNvSpPr/>
          <p:nvPr/>
        </p:nvSpPr>
        <p:spPr bwMode="auto">
          <a:xfrm>
            <a:off x="2996368" y="3435066"/>
            <a:ext cx="424070" cy="424070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2996368" y="4316336"/>
            <a:ext cx="424070" cy="424070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423725" y="3859136"/>
            <a:ext cx="424070" cy="424070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47795" y="3886505"/>
            <a:ext cx="1396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H(X)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H(Y)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29541" y="348980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29541" y="448688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Y</a:t>
            </a:r>
            <a:endParaRPr lang="en-US"/>
          </a:p>
        </p:txBody>
      </p:sp>
      <p:cxnSp>
        <p:nvCxnSpPr>
          <p:cNvPr id="11" name="Straight Arrow Connector 10"/>
          <p:cNvCxnSpPr>
            <a:stCxn id="2" idx="6"/>
            <a:endCxn id="7" idx="2"/>
          </p:cNvCxnSpPr>
          <p:nvPr/>
        </p:nvCxnSpPr>
        <p:spPr bwMode="auto">
          <a:xfrm>
            <a:off x="3420438" y="3647101"/>
            <a:ext cx="2003287" cy="42407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" name="Straight Arrow Connector 12"/>
          <p:cNvCxnSpPr>
            <a:stCxn id="5" idx="6"/>
            <a:endCxn id="7" idx="2"/>
          </p:cNvCxnSpPr>
          <p:nvPr/>
        </p:nvCxnSpPr>
        <p:spPr bwMode="auto">
          <a:xfrm flipV="1">
            <a:off x="3420438" y="4071171"/>
            <a:ext cx="2003287" cy="457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073685" y="49939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Output</a:t>
            </a:r>
            <a:endParaRPr lang="en-US" dirty="0"/>
          </a:p>
        </p:txBody>
      </p:sp>
      <p:sp>
        <p:nvSpPr>
          <p:cNvPr id="10" name="Cloud 9"/>
          <p:cNvSpPr/>
          <p:nvPr/>
        </p:nvSpPr>
        <p:spPr bwMode="auto">
          <a:xfrm>
            <a:off x="1313688" y="2825466"/>
            <a:ext cx="3498228" cy="2425148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22221" y="540639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</a:t>
            </a:r>
            <a:endParaRPr lang="en-US" dirty="0"/>
          </a:p>
        </p:txBody>
      </p:sp>
      <p:sp>
        <p:nvSpPr>
          <p:cNvPr id="15" name="Cloud 14"/>
          <p:cNvSpPr/>
          <p:nvPr/>
        </p:nvSpPr>
        <p:spPr bwMode="auto">
          <a:xfrm>
            <a:off x="5103118" y="3388683"/>
            <a:ext cx="2410206" cy="1515358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19632" y="123753"/>
            <a:ext cx="8280400" cy="533400"/>
          </a:xfrm>
        </p:spPr>
        <p:txBody>
          <a:bodyPr/>
          <a:lstStyle/>
          <a:p>
            <a:r>
              <a:rPr lang="zh-CN" altLang="en-US" sz="2800" dirty="0"/>
              <a:t>密码学特性</a:t>
            </a:r>
            <a:r>
              <a:rPr lang="en-US" altLang="zh-CN" sz="2800" dirty="0"/>
              <a:t>1-</a:t>
            </a:r>
            <a:r>
              <a:rPr lang="zh-CN" altLang="en-US" sz="2800" dirty="0"/>
              <a:t>碰撞阻力 </a:t>
            </a:r>
            <a:r>
              <a:rPr lang="en-US" altLang="zh-CN" sz="2800" dirty="0"/>
              <a:t>(Collision-Resistance)</a:t>
            </a:r>
            <a:endParaRPr lang="en-US" sz="2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/>
              <a:t>特性</a:t>
            </a:r>
            <a:r>
              <a:rPr lang="en-US" altLang="zh-CN" dirty="0"/>
              <a:t>1——</a:t>
            </a:r>
            <a:r>
              <a:rPr lang="zh-CN" altLang="en-US" dirty="0"/>
              <a:t> 碰撞阻力 </a:t>
            </a:r>
            <a:r>
              <a:rPr lang="en-US" altLang="zh-CN" dirty="0"/>
              <a:t>(Collision-Resistance)</a:t>
            </a:r>
          </a:p>
          <a:p>
            <a:pPr lvl="1"/>
            <a:r>
              <a:rPr lang="zh-CN" altLang="en-US" dirty="0"/>
              <a:t>找不到碰撞，不代表碰撞不存在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293814" y="2416470"/>
            <a:ext cx="72273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1" dirty="0">
                <a:solidFill>
                  <a:srgbClr val="333333"/>
                </a:solidFill>
                <a:latin typeface="Arial" panose="020B0604020202090204" pitchFamily="34" charset="0"/>
              </a:rPr>
              <a:t>Theorem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: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 假如有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n+1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个元素放到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n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个集合中去，其中必定有一个集合里至少有两个元素。</a:t>
            </a:r>
            <a:endParaRPr lang="en-US" dirty="0"/>
          </a:p>
        </p:txBody>
      </p:sp>
      <p:sp>
        <p:nvSpPr>
          <p:cNvPr id="17" name="Cloud 16"/>
          <p:cNvSpPr/>
          <p:nvPr/>
        </p:nvSpPr>
        <p:spPr bwMode="auto">
          <a:xfrm>
            <a:off x="5144951" y="3808157"/>
            <a:ext cx="2063371" cy="1430371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90204" pitchFamily="34" charset="0"/>
              </a:rPr>
              <a:t>随机源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dirty="0">
                <a:latin typeface="Arial" panose="020B0604020202090204" pitchFamily="34" charset="0"/>
              </a:rPr>
              <a:t>matters</a:t>
            </a:r>
            <a:endParaRPr kumimoji="0" lang="en-US" sz="2400" b="1" i="0" u="none" strike="noStrike" cap="none" normalizeH="0" baseline="0" dirty="0">
              <a:ln>
                <a:noFill/>
              </a:ln>
              <a:effectLst/>
              <a:latin typeface="Arial" panose="020B0604020202090204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730" y="3389241"/>
            <a:ext cx="2258631" cy="226820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9632" y="123753"/>
            <a:ext cx="8280400" cy="533400"/>
          </a:xfrm>
        </p:spPr>
        <p:txBody>
          <a:bodyPr/>
          <a:lstStyle/>
          <a:p>
            <a:r>
              <a:rPr lang="zh-CN" altLang="en-US" sz="2800" dirty="0"/>
              <a:t>密码学特性</a:t>
            </a:r>
            <a:r>
              <a:rPr lang="en-US" altLang="zh-CN" sz="2800" dirty="0"/>
              <a:t>1-</a:t>
            </a:r>
            <a:r>
              <a:rPr lang="zh-CN" altLang="en-US" sz="2800" dirty="0"/>
              <a:t>碰撞阻力 </a:t>
            </a:r>
            <a:r>
              <a:rPr lang="en-US" altLang="zh-CN" sz="2800" dirty="0"/>
              <a:t>(Collision-Resistance)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/>
              <a:t>随机碰撞检测</a:t>
            </a:r>
            <a:endParaRPr lang="en-US" altLang="zh-CN" dirty="0"/>
          </a:p>
          <a:p>
            <a:pPr lvl="1"/>
            <a:r>
              <a:rPr lang="en-US" altLang="zh-CN" dirty="0"/>
              <a:t>E.g.,SHA256,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worst</a:t>
            </a:r>
            <a:r>
              <a:rPr lang="zh-CN" altLang="en-US" dirty="0"/>
              <a:t> </a:t>
            </a:r>
            <a:r>
              <a:rPr lang="en-US" altLang="zh-CN" dirty="0"/>
              <a:t>case:</a:t>
            </a:r>
            <a:r>
              <a:rPr lang="zh-CN" altLang="en-US" dirty="0"/>
              <a:t> </a:t>
            </a:r>
            <a:r>
              <a:rPr lang="en-US" altLang="zh-CN" dirty="0"/>
              <a:t>conduct</a:t>
            </a:r>
            <a:r>
              <a:rPr lang="zh-CN" altLang="en-US" dirty="0"/>
              <a:t> </a:t>
            </a:r>
            <a:r>
              <a:rPr lang="en-US" altLang="zh-CN" dirty="0"/>
              <a:t>2^256</a:t>
            </a:r>
            <a:r>
              <a:rPr lang="zh-CN" altLang="en-US" dirty="0"/>
              <a:t> </a:t>
            </a:r>
            <a:r>
              <a:rPr lang="en-US" altLang="zh-CN" dirty="0"/>
              <a:t>+1</a:t>
            </a:r>
            <a:r>
              <a:rPr lang="zh-CN" altLang="en-US" dirty="0"/>
              <a:t> </a:t>
            </a:r>
            <a:r>
              <a:rPr lang="en-US" altLang="zh-CN" dirty="0"/>
              <a:t>times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Average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detections:</a:t>
            </a:r>
            <a:r>
              <a:rPr lang="zh-CN" altLang="en-US" dirty="0"/>
              <a:t> </a:t>
            </a:r>
            <a:r>
              <a:rPr lang="en-US" altLang="zh-CN" dirty="0"/>
              <a:t>2^128</a:t>
            </a:r>
          </a:p>
          <a:p>
            <a:pPr lvl="1"/>
            <a:r>
              <a:rPr lang="en-US" altLang="zh-CN" dirty="0"/>
              <a:t>10^27</a:t>
            </a:r>
            <a:r>
              <a:rPr lang="zh-CN" altLang="en-US" dirty="0"/>
              <a:t> 年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PC</a:t>
            </a:r>
            <a:r>
              <a:rPr lang="zh-CN" altLang="en-US" dirty="0"/>
              <a:t> </a:t>
            </a:r>
            <a:r>
              <a:rPr lang="en-US" altLang="zh-CN" dirty="0"/>
              <a:t>(10000</a:t>
            </a:r>
            <a:r>
              <a:rPr lang="zh-CN" altLang="en-US" dirty="0"/>
              <a:t> </a:t>
            </a:r>
            <a:r>
              <a:rPr lang="en-US" altLang="zh-CN" dirty="0"/>
              <a:t>hashes/sec)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2^128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98525" y="3930503"/>
            <a:ext cx="7601508" cy="2090287"/>
            <a:chOff x="1722782" y="4120508"/>
            <a:chExt cx="6801420" cy="1650093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22782" y="4120508"/>
              <a:ext cx="5008143" cy="1650093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5118686" y="4556550"/>
              <a:ext cx="3405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Given</a:t>
              </a:r>
              <a:r>
                <a:rPr lang="zh-CN" altLang="en-US" dirty="0"/>
                <a:t> </a:t>
              </a:r>
              <a:r>
                <a:rPr lang="en-US" altLang="zh-CN" dirty="0"/>
                <a:t>M1,</a:t>
              </a:r>
              <a:r>
                <a:rPr lang="zh-CN" altLang="en-US" dirty="0"/>
                <a:t> </a:t>
              </a:r>
              <a:r>
                <a:rPr lang="en-US" altLang="zh-CN" dirty="0"/>
                <a:t>we</a:t>
              </a:r>
              <a:r>
                <a:rPr lang="zh-CN" altLang="en-US" dirty="0"/>
                <a:t> </a:t>
              </a:r>
              <a:r>
                <a:rPr lang="en-US" altLang="zh-CN" dirty="0"/>
                <a:t>can</a:t>
              </a:r>
              <a:r>
                <a:rPr lang="zh-CN" altLang="en-US" dirty="0"/>
                <a:t> </a:t>
              </a:r>
              <a:r>
                <a:rPr lang="en-US" altLang="zh-CN" dirty="0"/>
                <a:t>find</a:t>
              </a:r>
              <a:r>
                <a:rPr lang="zh-CN" altLang="en-US" dirty="0"/>
                <a:t> </a:t>
              </a:r>
              <a:r>
                <a:rPr lang="en-US" altLang="zh-CN" dirty="0"/>
                <a:t>M2,</a:t>
              </a:r>
              <a:r>
                <a:rPr lang="zh-CN" altLang="en-US" dirty="0"/>
                <a:t> </a:t>
              </a:r>
              <a:r>
                <a:rPr lang="en-US" altLang="zh-CN" dirty="0"/>
                <a:t>such</a:t>
              </a:r>
              <a:r>
                <a:rPr lang="zh-CN" altLang="en-US" dirty="0"/>
                <a:t> </a:t>
              </a:r>
              <a:r>
                <a:rPr lang="en-US" altLang="zh-CN" dirty="0"/>
                <a:t>that</a:t>
              </a:r>
              <a:r>
                <a:rPr lang="zh-CN" altLang="en-US" dirty="0"/>
                <a:t> </a:t>
              </a:r>
              <a:r>
                <a:rPr lang="en-US" dirty="0"/>
                <a:t>MD5(M1)=MD5(M2)</a:t>
              </a:r>
              <a:r>
                <a:rPr lang="en-US" altLang="zh-CN" dirty="0"/>
                <a:t>.</a:t>
              </a:r>
              <a:endParaRPr lang="en-US" dirty="0"/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19632" y="123753"/>
            <a:ext cx="8280400" cy="533400"/>
          </a:xfrm>
        </p:spPr>
        <p:txBody>
          <a:bodyPr/>
          <a:lstStyle/>
          <a:p>
            <a:r>
              <a:rPr lang="zh-CN" altLang="en-US" sz="2800" dirty="0"/>
              <a:t>密码学特性</a:t>
            </a:r>
            <a:r>
              <a:rPr lang="en-US" altLang="zh-CN" sz="2800" dirty="0"/>
              <a:t>1-</a:t>
            </a:r>
            <a:r>
              <a:rPr lang="zh-CN" altLang="en-US" sz="2800" dirty="0"/>
              <a:t>碰撞阻力 </a:t>
            </a:r>
            <a:r>
              <a:rPr lang="en-US" altLang="zh-CN" sz="2800" dirty="0"/>
              <a:t>(Collision-Resistance)</a:t>
            </a:r>
            <a:endParaRPr lang="en-US" sz="28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32" y="123753"/>
            <a:ext cx="8280400" cy="533400"/>
          </a:xfrm>
        </p:spPr>
        <p:txBody>
          <a:bodyPr/>
          <a:lstStyle/>
          <a:p>
            <a:r>
              <a:rPr lang="zh-CN" altLang="en-US" sz="2800" dirty="0"/>
              <a:t>密码学特性</a:t>
            </a:r>
            <a:r>
              <a:rPr lang="en-US" altLang="zh-CN" sz="2800" dirty="0"/>
              <a:t>1-</a:t>
            </a:r>
            <a:r>
              <a:rPr lang="zh-CN" altLang="en-US" sz="2800" dirty="0"/>
              <a:t>碰撞阻力 </a:t>
            </a:r>
            <a:r>
              <a:rPr lang="en-US" altLang="zh-CN" sz="2800" dirty="0"/>
              <a:t>(Collision-Resistance)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有什么用？</a:t>
            </a:r>
            <a:endParaRPr lang="en-US" altLang="zh-CN" dirty="0"/>
          </a:p>
          <a:p>
            <a:pPr lvl="1"/>
            <a:r>
              <a:rPr lang="zh-CN" altLang="en-US" dirty="0"/>
              <a:t>信息摘要 </a:t>
            </a:r>
            <a:r>
              <a:rPr lang="en-US" altLang="zh-CN" dirty="0"/>
              <a:t>(Message</a:t>
            </a:r>
            <a:r>
              <a:rPr lang="zh-CN" altLang="en-US" dirty="0"/>
              <a:t> </a:t>
            </a:r>
            <a:r>
              <a:rPr lang="en-US" altLang="zh-CN" dirty="0"/>
              <a:t>Digest)</a:t>
            </a:r>
          </a:p>
          <a:p>
            <a:pPr lvl="2"/>
            <a:r>
              <a:rPr lang="zh-CN" altLang="en-US" dirty="0"/>
              <a:t> 如果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/>
              <a:t>Y,</a:t>
            </a:r>
            <a:r>
              <a:rPr lang="zh-CN" altLang="en-US" dirty="0"/>
              <a:t> 则 </a:t>
            </a:r>
            <a:r>
              <a:rPr lang="en-US" altLang="zh-CN" dirty="0"/>
              <a:t>H(X)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/>
              <a:t>H(Y)</a:t>
            </a:r>
          </a:p>
          <a:p>
            <a:pPr lvl="2"/>
            <a:r>
              <a:rPr lang="zh-CN" altLang="en-US" dirty="0"/>
              <a:t>例子：文件存储系统，生成信息摘要： </a:t>
            </a:r>
            <a:r>
              <a:rPr lang="en-US" altLang="zh-CN" dirty="0"/>
              <a:t>SHA256(file)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54837" y="3293445"/>
            <a:ext cx="7713243" cy="3031155"/>
            <a:chOff x="2549898" y="3366053"/>
            <a:chExt cx="7713243" cy="3031155"/>
          </a:xfrm>
        </p:grpSpPr>
        <p:pic>
          <p:nvPicPr>
            <p:cNvPr id="4100" name="Picture 4" descr="TB Free Cloud Storage | Secure File Shari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1200" y="3366053"/>
              <a:ext cx="3324225" cy="2609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3674729" y="4196691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Alice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49898" y="4801561"/>
              <a:ext cx="22496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1:</a:t>
              </a:r>
              <a:r>
                <a:rPr lang="zh-CN" altLang="en-US" dirty="0"/>
                <a:t> </a:t>
              </a:r>
              <a:r>
                <a:rPr lang="en-US" altLang="zh-CN" dirty="0"/>
                <a:t>upload</a:t>
              </a:r>
              <a:r>
                <a:rPr lang="zh-CN" altLang="en-US" dirty="0"/>
                <a:t> </a:t>
              </a:r>
              <a:r>
                <a:rPr lang="en-US" altLang="zh-CN" dirty="0"/>
                <a:t>a</a:t>
              </a:r>
              <a:r>
                <a:rPr lang="zh-CN" altLang="en-US" dirty="0"/>
                <a:t> </a:t>
              </a:r>
              <a:r>
                <a:rPr lang="en-US" altLang="zh-CN" dirty="0"/>
                <a:t>big</a:t>
              </a:r>
              <a:r>
                <a:rPr lang="zh-CN" altLang="en-US" dirty="0"/>
                <a:t> </a:t>
              </a:r>
              <a:r>
                <a:rPr lang="en-US" altLang="zh-CN" dirty="0"/>
                <a:t>file,</a:t>
              </a:r>
            </a:p>
            <a:p>
              <a:r>
                <a:rPr lang="en-US" altLang="zh-CN" dirty="0"/>
                <a:t>&amp;</a:t>
              </a:r>
              <a:r>
                <a:rPr lang="zh-CN" altLang="en-US" dirty="0"/>
                <a:t> </a:t>
              </a:r>
              <a:r>
                <a:rPr lang="en-US" altLang="zh-CN" dirty="0"/>
                <a:t>create</a:t>
              </a:r>
              <a:r>
                <a:rPr lang="zh-CN" altLang="en-US" dirty="0"/>
                <a:t> </a:t>
              </a:r>
              <a:r>
                <a:rPr lang="en-US" altLang="zh-CN" dirty="0"/>
                <a:t>a</a:t>
              </a:r>
              <a:r>
                <a:rPr lang="zh-CN" altLang="en-US" dirty="0"/>
                <a:t> </a:t>
              </a:r>
              <a:r>
                <a:rPr lang="en-US" altLang="zh-CN" dirty="0"/>
                <a:t>local</a:t>
              </a:r>
              <a:r>
                <a:rPr lang="zh-CN" altLang="en-US" dirty="0"/>
                <a:t> </a:t>
              </a:r>
              <a:r>
                <a:rPr lang="en-US" altLang="zh-CN" dirty="0"/>
                <a:t>message</a:t>
              </a:r>
              <a:r>
                <a:rPr lang="zh-CN" altLang="en-US" dirty="0"/>
                <a:t> </a:t>
              </a:r>
              <a:r>
                <a:rPr lang="en-US" altLang="zh-CN" dirty="0"/>
                <a:t>digest.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526494" y="5202721"/>
              <a:ext cx="27366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2:</a:t>
              </a:r>
              <a:r>
                <a:rPr lang="zh-CN" altLang="en-US" dirty="0"/>
                <a:t> </a:t>
              </a:r>
              <a:r>
                <a:rPr lang="en-US" altLang="zh-CN" dirty="0"/>
                <a:t>download</a:t>
              </a:r>
              <a:r>
                <a:rPr lang="zh-CN" altLang="en-US" dirty="0"/>
                <a:t> </a:t>
              </a:r>
              <a:r>
                <a:rPr lang="en-US" altLang="zh-CN" dirty="0"/>
                <a:t>the</a:t>
              </a:r>
              <a:r>
                <a:rPr lang="zh-CN" altLang="en-US" dirty="0"/>
                <a:t> </a:t>
              </a:r>
              <a:r>
                <a:rPr lang="en-US" altLang="zh-CN" dirty="0"/>
                <a:t>file,</a:t>
              </a:r>
              <a:r>
                <a:rPr lang="zh-CN" altLang="en-US" dirty="0"/>
                <a:t> </a:t>
              </a:r>
              <a:endParaRPr lang="en-US" altLang="zh-CN" dirty="0"/>
            </a:p>
            <a:p>
              <a:r>
                <a:rPr lang="en-US" altLang="zh-CN" dirty="0"/>
                <a:t>&amp;</a:t>
              </a:r>
              <a:r>
                <a:rPr lang="zh-CN" altLang="en-US" dirty="0"/>
                <a:t> </a:t>
              </a:r>
              <a:r>
                <a:rPr lang="en-US" altLang="zh-CN" dirty="0"/>
                <a:t>generate</a:t>
              </a:r>
              <a:r>
                <a:rPr lang="zh-CN" altLang="en-US" dirty="0"/>
                <a:t> </a:t>
              </a:r>
              <a:r>
                <a:rPr lang="en-US" altLang="zh-CN" dirty="0"/>
                <a:t>a</a:t>
              </a:r>
              <a:r>
                <a:rPr lang="zh-CN" altLang="en-US" dirty="0"/>
                <a:t> </a:t>
              </a:r>
              <a:r>
                <a:rPr lang="en-US" altLang="zh-CN" dirty="0"/>
                <a:t>new</a:t>
              </a:r>
              <a:r>
                <a:rPr lang="zh-CN" altLang="en-US" dirty="0"/>
                <a:t> </a:t>
              </a:r>
              <a:r>
                <a:rPr lang="en-US" altLang="zh-CN" dirty="0"/>
                <a:t>digest.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07093" y="4080842"/>
              <a:ext cx="17876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Alice</a:t>
              </a:r>
              <a:r>
                <a:rPr lang="zh-CN" altLang="en-US" dirty="0"/>
                <a:t> </a:t>
              </a:r>
              <a:r>
                <a:rPr lang="en-US" altLang="zh-CN" dirty="0"/>
                <a:t>compares</a:t>
              </a:r>
            </a:p>
            <a:p>
              <a:r>
                <a:rPr lang="en-US" altLang="zh-CN" dirty="0"/>
                <a:t>the</a:t>
              </a:r>
              <a:r>
                <a:rPr lang="zh-CN" altLang="en-US" dirty="0"/>
                <a:t> </a:t>
              </a:r>
              <a:r>
                <a:rPr lang="en-US" altLang="zh-CN" dirty="0"/>
                <a:t>two</a:t>
              </a:r>
              <a:r>
                <a:rPr lang="zh-CN" altLang="en-US" dirty="0"/>
                <a:t> </a:t>
              </a:r>
              <a:r>
                <a:rPr lang="en-US" altLang="zh-CN" dirty="0"/>
                <a:t>digests.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98303" y="6027876"/>
              <a:ext cx="131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SecureBox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en-US" altLang="zh-CN" dirty="0"/>
              <a:t>Definition</a:t>
            </a:r>
          </a:p>
          <a:p>
            <a:pPr lvl="1"/>
            <a:r>
              <a:rPr lang="en-US" sz="2600" dirty="0"/>
              <a:t>A hash function H is hiding if: when a secret value </a:t>
            </a:r>
            <a:r>
              <a:rPr lang="en-US" sz="2600" i="1" dirty="0">
                <a:solidFill>
                  <a:schemeClr val="accent1"/>
                </a:solidFill>
              </a:rPr>
              <a:t>r</a:t>
            </a:r>
            <a:r>
              <a:rPr lang="en-US" sz="2600" dirty="0"/>
              <a:t> is chosen from a probability distribution that has high entropy, then given </a:t>
            </a:r>
            <a:r>
              <a:rPr lang="en-US" sz="2600" dirty="0">
                <a:solidFill>
                  <a:schemeClr val="accent1"/>
                </a:solidFill>
              </a:rPr>
              <a:t>H(r ‖ x)</a:t>
            </a:r>
            <a:r>
              <a:rPr lang="en-US" sz="2600" dirty="0"/>
              <a:t> it is </a:t>
            </a:r>
            <a:r>
              <a:rPr lang="en-US" sz="2600" dirty="0">
                <a:solidFill>
                  <a:srgbClr val="FF0000"/>
                </a:solidFill>
              </a:rPr>
              <a:t>infeasible</a:t>
            </a:r>
            <a:r>
              <a:rPr lang="en-US" sz="2600" dirty="0"/>
              <a:t> to find </a:t>
            </a:r>
            <a:r>
              <a:rPr lang="en-US" sz="2600" i="1" dirty="0">
                <a:solidFill>
                  <a:schemeClr val="accent1"/>
                </a:solidFill>
              </a:rPr>
              <a:t>x</a:t>
            </a:r>
            <a:r>
              <a:rPr lang="en-US" sz="2600" dirty="0"/>
              <a:t>. </a:t>
            </a:r>
          </a:p>
          <a:p>
            <a:pPr lvl="1"/>
            <a:r>
              <a:rPr lang="en-US" sz="2600" dirty="0">
                <a:solidFill>
                  <a:schemeClr val="accent1"/>
                </a:solidFill>
              </a:rPr>
              <a:t>‖</a:t>
            </a:r>
            <a:r>
              <a:rPr lang="en-US" sz="2600" dirty="0"/>
              <a:t> means concatenation of two strings.</a:t>
            </a:r>
          </a:p>
          <a:p>
            <a:pPr lvl="1"/>
            <a:r>
              <a:rPr lang="zh-CN" altLang="en-US" dirty="0"/>
              <a:t>中文解释：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54538" y="4576368"/>
            <a:ext cx="6784561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隐秘性： 哈希函数</a:t>
            </a:r>
            <a:r>
              <a:rPr lang="en-US" altLang="zh-CN" dirty="0"/>
              <a:t>H</a:t>
            </a:r>
            <a:r>
              <a:rPr lang="zh-CN" altLang="en-US" dirty="0"/>
              <a:t>具有隐秘性，如果：当其输入</a:t>
            </a:r>
            <a:r>
              <a:rPr lang="en-US" altLang="zh-CN" dirty="0"/>
              <a:t>r</a:t>
            </a:r>
            <a:r>
              <a:rPr lang="zh-CN" altLang="en-US" dirty="0"/>
              <a:t>选自一个高阶最小熵（</a:t>
            </a:r>
            <a:r>
              <a:rPr lang="en-US" altLang="zh-CN" dirty="0"/>
              <a:t>high min-</a:t>
            </a:r>
            <a:r>
              <a:rPr lang="en-US" altLang="zh-CN" dirty="0" err="1"/>
              <a:t>entroy</a:t>
            </a:r>
            <a:r>
              <a:rPr lang="zh-CN" altLang="en-US" dirty="0"/>
              <a:t>）的概率分布，在给定 </a:t>
            </a:r>
            <a:r>
              <a:rPr lang="en-US" altLang="zh-CN" dirty="0"/>
              <a:t>H</a:t>
            </a:r>
            <a:r>
              <a:rPr lang="zh-CN" altLang="en-US" dirty="0"/>
              <a:t>（</a:t>
            </a:r>
            <a:r>
              <a:rPr lang="en-US" altLang="zh-CN" dirty="0" err="1"/>
              <a:t>rǁx</a:t>
            </a:r>
            <a:r>
              <a:rPr lang="zh-CN" altLang="en-US" dirty="0"/>
              <a:t>）条件下来确定</a:t>
            </a:r>
            <a:r>
              <a:rPr lang="en-US" altLang="zh-CN" dirty="0"/>
              <a:t>x</a:t>
            </a:r>
            <a:r>
              <a:rPr lang="zh-CN" altLang="en-US" dirty="0"/>
              <a:t>是不可行的。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88280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>
                <a:solidFill>
                  <a:srgbClr val="C00000"/>
                </a:solidFill>
              </a:rPr>
              <a:t>作用</a:t>
            </a:r>
            <a:endParaRPr lang="en-US" altLang="zh-CN" dirty="0">
              <a:solidFill>
                <a:srgbClr val="C00000"/>
              </a:solidFill>
            </a:endParaRPr>
          </a:p>
          <a:p>
            <a:pPr lvl="1"/>
            <a:r>
              <a:rPr lang="zh-CN" altLang="en-US" dirty="0"/>
              <a:t>保证：如果仅仅知道哈希函数的输出 </a:t>
            </a:r>
            <a:r>
              <a:rPr lang="en-US" altLang="zh-CN" dirty="0"/>
              <a:t>y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H(x)</a:t>
            </a:r>
            <a:r>
              <a:rPr lang="zh-CN" altLang="en-US" dirty="0"/>
              <a:t>，则没有可行的办法算出输入值 </a:t>
            </a:r>
            <a:r>
              <a:rPr lang="en-US" altLang="zh-CN" dirty="0"/>
              <a:t>x.</a:t>
            </a:r>
          </a:p>
          <a:p>
            <a:pPr lvl="1"/>
            <a:endParaRPr lang="en-US" dirty="0"/>
          </a:p>
          <a:p>
            <a:pPr lvl="1"/>
            <a:r>
              <a:rPr lang="zh-CN" altLang="en-US" dirty="0"/>
              <a:t>要求：</a:t>
            </a:r>
            <a:endParaRPr lang="en-US" altLang="zh-CN" dirty="0"/>
          </a:p>
          <a:p>
            <a:pPr lvl="2"/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需要取值自一个很广泛的集合</a:t>
            </a:r>
            <a:endParaRPr lang="en-US" altLang="zh-CN" dirty="0"/>
          </a:p>
          <a:p>
            <a:pPr lvl="2"/>
            <a:r>
              <a:rPr lang="zh-CN" altLang="en-US" dirty="0"/>
              <a:t> 仅仅通过尝试几个特定的 </a:t>
            </a:r>
            <a:r>
              <a:rPr lang="en-US" altLang="zh-CN" dirty="0"/>
              <a:t>x</a:t>
            </a:r>
            <a:r>
              <a:rPr lang="zh-CN" altLang="en-US" dirty="0"/>
              <a:t>，找不到特定的输出值</a:t>
            </a:r>
            <a:endParaRPr lang="en-US" altLang="zh-CN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88280" cy="5181600"/>
          </a:xfrm>
        </p:spPr>
        <p:txBody>
          <a:bodyPr/>
          <a:lstStyle/>
          <a:p>
            <a:r>
              <a:rPr lang="zh-CN" altLang="en-US" dirty="0"/>
              <a:t>隐秘处理：</a:t>
            </a:r>
            <a:endParaRPr lang="en-US" dirty="0"/>
          </a:p>
          <a:p>
            <a:pPr lvl="1"/>
            <a:r>
              <a:rPr lang="zh-CN" altLang="en-US" sz="2400" dirty="0"/>
              <a:t>如果 </a:t>
            </a:r>
            <a:r>
              <a:rPr lang="en-US" altLang="zh-CN" sz="2400" dirty="0"/>
              <a:t>x</a:t>
            </a:r>
            <a:r>
              <a:rPr lang="zh-CN" altLang="en-US" sz="2400" dirty="0"/>
              <a:t> 的取值并非来自分散的集合，怎么办？</a:t>
            </a:r>
            <a:endParaRPr lang="en-US" altLang="zh-CN" sz="2400" dirty="0"/>
          </a:p>
          <a:p>
            <a:pPr lvl="1"/>
            <a:r>
              <a:rPr lang="zh-CN" altLang="en-US" sz="2400" dirty="0"/>
              <a:t>通过与另一个较为分散的输入进行结合</a:t>
            </a:r>
            <a:endParaRPr lang="en-US" altLang="zh-CN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zh-CN" altLang="en-US" sz="2000" dirty="0"/>
              <a:t>最小熵：用于测试 </a:t>
            </a:r>
            <a:r>
              <a:rPr lang="zh-CN" altLang="en-US" sz="2000" dirty="0">
                <a:solidFill>
                  <a:srgbClr val="C00000"/>
                </a:solidFill>
              </a:rPr>
              <a:t>结果可预测性 </a:t>
            </a:r>
            <a:r>
              <a:rPr lang="zh-CN" altLang="en-US" sz="2000" dirty="0"/>
              <a:t>的手段</a:t>
            </a:r>
            <a:endParaRPr lang="en-US" altLang="zh-CN" sz="2000" dirty="0"/>
          </a:p>
          <a:p>
            <a:pPr lvl="1"/>
            <a:r>
              <a:rPr lang="zh-CN" altLang="en-US" sz="2000" dirty="0"/>
              <a:t>高阶最小熵：一个</a:t>
            </a:r>
            <a:r>
              <a:rPr lang="en-US" altLang="zh-CN" sz="2000" dirty="0"/>
              <a:t>(</a:t>
            </a:r>
            <a:r>
              <a:rPr lang="zh-CN" altLang="en-US" sz="2000" dirty="0"/>
              <a:t>随机</a:t>
            </a:r>
            <a:r>
              <a:rPr lang="en-US" altLang="zh-CN" sz="2000" dirty="0"/>
              <a:t>)</a:t>
            </a:r>
            <a:r>
              <a:rPr lang="zh-CN" altLang="en-US" sz="2000" dirty="0"/>
              <a:t>变量分布的分散程度</a:t>
            </a:r>
            <a:endParaRPr lang="en-US" altLang="zh-CN" sz="2000" dirty="0"/>
          </a:p>
          <a:p>
            <a:pPr lvl="2"/>
            <a:r>
              <a:rPr lang="zh-CN" altLang="en-US" sz="1600" dirty="0"/>
              <a:t>从这样的分布中取样时，我们无法判定取样的倾向</a:t>
            </a:r>
            <a:endParaRPr lang="en-US" altLang="zh-CN" sz="1600" dirty="0"/>
          </a:p>
          <a:p>
            <a:pPr lvl="2"/>
            <a:r>
              <a:rPr lang="zh-CN" altLang="en-US" sz="1600" dirty="0"/>
              <a:t> </a:t>
            </a:r>
            <a:r>
              <a:rPr lang="en-US" altLang="zh-CN" sz="1600" dirty="0"/>
              <a:t>e.g.,</a:t>
            </a:r>
            <a:r>
              <a:rPr lang="zh-CN" altLang="en-US" sz="1600" dirty="0"/>
              <a:t> </a:t>
            </a:r>
            <a:r>
              <a:rPr lang="en-US" altLang="zh-CN" sz="1600" dirty="0"/>
              <a:t>if</a:t>
            </a:r>
            <a:r>
              <a:rPr lang="zh-CN" altLang="en-US" sz="1600" dirty="0"/>
              <a:t> </a:t>
            </a:r>
            <a:r>
              <a:rPr lang="en-US" altLang="zh-CN" sz="1600" i="1" dirty="0">
                <a:solidFill>
                  <a:schemeClr val="accent1"/>
                </a:solidFill>
              </a:rPr>
              <a:t>r</a:t>
            </a:r>
            <a:r>
              <a:rPr lang="zh-CN" altLang="en-US" sz="1600" dirty="0"/>
              <a:t> </a:t>
            </a:r>
            <a:r>
              <a:rPr lang="en-US" altLang="zh-CN" sz="1600" dirty="0"/>
              <a:t>is</a:t>
            </a:r>
            <a:r>
              <a:rPr lang="zh-CN" altLang="en-US" sz="1600" dirty="0"/>
              <a:t> </a:t>
            </a:r>
            <a:r>
              <a:rPr lang="en-US" altLang="zh-CN" sz="1600" dirty="0"/>
              <a:t>selected</a:t>
            </a:r>
            <a:r>
              <a:rPr lang="zh-CN" altLang="en-US" sz="1600" dirty="0"/>
              <a:t> </a:t>
            </a:r>
            <a:r>
              <a:rPr lang="en-US" altLang="zh-CN" sz="1600" dirty="0"/>
              <a:t>randomly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/>
              <a:t>set</a:t>
            </a:r>
            <a:r>
              <a:rPr lang="zh-CN" altLang="en-US" sz="1600" dirty="0"/>
              <a:t> </a:t>
            </a:r>
            <a:r>
              <a:rPr lang="en-US" altLang="zh-CN" sz="1600" dirty="0"/>
              <a:t>of</a:t>
            </a:r>
            <a:r>
              <a:rPr lang="zh-CN" altLang="en-US" sz="1600" dirty="0"/>
              <a:t> </a:t>
            </a:r>
            <a:r>
              <a:rPr lang="en-US" altLang="zh-CN" sz="1600" dirty="0"/>
              <a:t>256-bit</a:t>
            </a:r>
            <a:r>
              <a:rPr lang="zh-CN" altLang="en-US" sz="1600" dirty="0"/>
              <a:t> </a:t>
            </a:r>
            <a:r>
              <a:rPr lang="en-US" altLang="zh-CN" sz="1600" dirty="0"/>
              <a:t>strings,</a:t>
            </a:r>
            <a:r>
              <a:rPr lang="zh-CN" altLang="en-US" sz="1600" dirty="0"/>
              <a:t> </a:t>
            </a:r>
            <a:r>
              <a:rPr lang="en-US" altLang="zh-CN" sz="1600" dirty="0"/>
              <a:t>thus,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/>
              <a:t>specific</a:t>
            </a:r>
            <a:r>
              <a:rPr lang="zh-CN" altLang="en-US" sz="1600" dirty="0"/>
              <a:t> </a:t>
            </a:r>
            <a:r>
              <a:rPr lang="en-US" altLang="zh-CN" sz="1600" dirty="0"/>
              <a:t>string</a:t>
            </a:r>
            <a:r>
              <a:rPr lang="zh-CN" altLang="en-US" sz="1600" dirty="0"/>
              <a:t> </a:t>
            </a:r>
            <a:r>
              <a:rPr lang="en-US" altLang="zh-CN" sz="1600" dirty="0"/>
              <a:t>is</a:t>
            </a:r>
            <a:r>
              <a:rPr lang="zh-CN" altLang="en-US" sz="1600" dirty="0"/>
              <a:t> </a:t>
            </a:r>
            <a:r>
              <a:rPr lang="en-US" altLang="zh-CN" sz="1600" dirty="0"/>
              <a:t>selected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½^256</a:t>
            </a:r>
            <a:endParaRPr lang="en-US" sz="16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54539" y="2921703"/>
            <a:ext cx="6533322" cy="101566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隐秘性： 哈希函数</a:t>
            </a:r>
            <a:r>
              <a:rPr lang="en-US" altLang="zh-CN" sz="2000" dirty="0"/>
              <a:t>H</a:t>
            </a:r>
            <a:r>
              <a:rPr lang="zh-CN" altLang="en-US" sz="2000" dirty="0"/>
              <a:t>具有隐秘性，如果：当其输入 </a:t>
            </a:r>
            <a:r>
              <a:rPr lang="en-US" altLang="zh-CN" sz="2000" i="1" dirty="0">
                <a:solidFill>
                  <a:schemeClr val="accent1"/>
                </a:solidFill>
              </a:rPr>
              <a:t>r</a:t>
            </a:r>
            <a:r>
              <a:rPr lang="zh-CN" altLang="en-US" sz="2000" i="1" dirty="0">
                <a:solidFill>
                  <a:schemeClr val="accent1"/>
                </a:solidFill>
              </a:rPr>
              <a:t> </a:t>
            </a:r>
            <a:r>
              <a:rPr lang="zh-CN" altLang="en-US" sz="2000" dirty="0"/>
              <a:t>选自一个高阶最小熵（</a:t>
            </a:r>
            <a:r>
              <a:rPr lang="en-US" altLang="zh-CN" sz="2000" dirty="0"/>
              <a:t>high min-</a:t>
            </a:r>
            <a:r>
              <a:rPr lang="en-US" altLang="zh-CN" sz="2000" dirty="0" err="1"/>
              <a:t>entroy</a:t>
            </a:r>
            <a:r>
              <a:rPr lang="zh-CN" altLang="en-US" sz="2000" dirty="0"/>
              <a:t>）的概率分布，在给定 </a:t>
            </a:r>
            <a:r>
              <a:rPr lang="en-US" altLang="zh-CN" sz="2000" dirty="0"/>
              <a:t>H</a:t>
            </a:r>
            <a:r>
              <a:rPr lang="zh-CN" altLang="en-US" sz="2000" dirty="0"/>
              <a:t>（</a:t>
            </a:r>
            <a:r>
              <a:rPr lang="en-US" altLang="zh-CN" sz="2000" i="1" dirty="0">
                <a:solidFill>
                  <a:schemeClr val="accent1"/>
                </a:solidFill>
              </a:rPr>
              <a:t>r</a:t>
            </a:r>
            <a:r>
              <a:rPr lang="zh-CN" altLang="en-US" sz="2000" i="1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/>
              <a:t>ǁ</a:t>
            </a:r>
            <a:r>
              <a:rPr lang="zh-CN" altLang="en-US" sz="2000" dirty="0"/>
              <a:t> </a:t>
            </a:r>
            <a:r>
              <a:rPr lang="en-US" altLang="zh-CN" sz="2000" dirty="0"/>
              <a:t>x</a:t>
            </a:r>
            <a:r>
              <a:rPr lang="zh-CN" altLang="en-US" sz="2000" dirty="0"/>
              <a:t>）条件下来确定</a:t>
            </a:r>
            <a:r>
              <a:rPr lang="en-US" altLang="zh-CN" sz="2000" dirty="0"/>
              <a:t>x</a:t>
            </a:r>
            <a:r>
              <a:rPr lang="zh-CN" altLang="en-US" sz="2000" dirty="0"/>
              <a:t>是不可行的。</a:t>
            </a:r>
          </a:p>
        </p:txBody>
      </p:sp>
      <p:sp>
        <p:nvSpPr>
          <p:cNvPr id="5" name="Cloud 4"/>
          <p:cNvSpPr/>
          <p:nvPr/>
        </p:nvSpPr>
        <p:spPr bwMode="auto">
          <a:xfrm>
            <a:off x="6342794" y="3733800"/>
            <a:ext cx="2456649" cy="1200397"/>
          </a:xfrm>
          <a:prstGeom prst="cloud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无法判定 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b="1" i="1" dirty="0">
                <a:solidFill>
                  <a:schemeClr val="accent1"/>
                </a:solidFill>
                <a:latin typeface="Arial" panose="020B0604020202090204" pitchFamily="34" charset="0"/>
              </a:rPr>
              <a:t>r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 取样的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倾向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课程大纲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(Cont.)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381000" y="1180617"/>
            <a:ext cx="8280400" cy="5011838"/>
          </a:xfrm>
        </p:spPr>
        <p:txBody>
          <a:bodyPr/>
          <a:lstStyle/>
          <a:p>
            <a:r>
              <a:rPr lang="en-US" altLang="zh-CN" sz="22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Part-2:</a:t>
            </a:r>
            <a:r>
              <a:rPr lang="zh-CN" altLang="en-US" sz="22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区块链科研启发 </a:t>
            </a:r>
            <a:endParaRPr lang="zh-CN" altLang="en-US" sz="22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Week-11,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研究现状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Week-12,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 与 反欺诈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Week-13,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区块链的 安全问题 与 攻击模型 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Week-14,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高性能区块链 与 分片技术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Week-15,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的 互操作性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Week-16,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与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Theory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Week-17,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与 网络优化、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BFT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类协议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Part-3: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区块链工程实践课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Week-18,	12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实践开发课程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		</a:t>
            </a:r>
            <a:endParaRPr lang="zh-CN" altLang="en-US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Week-19,	1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实践开发课程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88280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>
                <a:solidFill>
                  <a:srgbClr val="C00000"/>
                </a:solidFill>
              </a:rPr>
              <a:t>应用</a:t>
            </a:r>
            <a:endParaRPr lang="en-US" altLang="zh-CN" dirty="0">
              <a:solidFill>
                <a:srgbClr val="C00000"/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accent1"/>
                </a:solidFill>
              </a:rPr>
              <a:t>承诺 </a:t>
            </a:r>
            <a:r>
              <a:rPr lang="en-US" altLang="zh-CN" sz="2400" b="1" dirty="0">
                <a:solidFill>
                  <a:schemeClr val="accent1"/>
                </a:solidFill>
              </a:rPr>
              <a:t>(commitment)</a:t>
            </a:r>
            <a:r>
              <a:rPr lang="zh-CN" altLang="en-US" sz="2400" dirty="0"/>
              <a:t> 是一个数字化的过程，可理解为：</a:t>
            </a:r>
            <a:endParaRPr lang="en-US" altLang="zh-CN" sz="2400" dirty="0"/>
          </a:p>
          <a:p>
            <a:pPr lvl="1"/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/>
              <a:t>Select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number;</a:t>
            </a:r>
            <a:r>
              <a:rPr lang="zh-CN" altLang="en-US" sz="2400" dirty="0"/>
              <a:t> </a:t>
            </a:r>
            <a:r>
              <a:rPr lang="en-US" altLang="zh-CN" sz="2400" dirty="0"/>
              <a:t>2)</a:t>
            </a:r>
            <a:r>
              <a:rPr lang="zh-CN" altLang="en-US" sz="2400" dirty="0"/>
              <a:t> </a:t>
            </a:r>
            <a:r>
              <a:rPr lang="en-US" altLang="zh-CN" sz="2400" dirty="0"/>
              <a:t>Seal</a:t>
            </a:r>
            <a:r>
              <a:rPr lang="zh-CN" altLang="en-US" sz="2400" dirty="0"/>
              <a:t> </a:t>
            </a:r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an</a:t>
            </a:r>
            <a:r>
              <a:rPr lang="zh-CN" altLang="en-US" sz="2400" dirty="0"/>
              <a:t> </a:t>
            </a:r>
            <a:r>
              <a:rPr lang="en-US" altLang="zh-CN" sz="2400" dirty="0"/>
              <a:t>envelope;</a:t>
            </a:r>
            <a:r>
              <a:rPr lang="zh-CN" altLang="en-US" sz="2400" dirty="0"/>
              <a:t> </a:t>
            </a:r>
            <a:r>
              <a:rPr lang="en-US" altLang="zh-CN" sz="2400" dirty="0"/>
              <a:t>3)</a:t>
            </a:r>
            <a:r>
              <a:rPr lang="zh-CN" altLang="en-US" sz="2400" dirty="0"/>
              <a:t> </a:t>
            </a:r>
            <a:r>
              <a:rPr lang="en-US" altLang="zh-CN" sz="2400" dirty="0"/>
              <a:t>Show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envelope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everyone.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r>
              <a:rPr lang="en-US" altLang="zh-CN" sz="2400" dirty="0"/>
              <a:t>Then,</a:t>
            </a:r>
            <a:r>
              <a:rPr lang="zh-CN" altLang="en-US" sz="2400" dirty="0"/>
              <a:t> </a:t>
            </a:r>
            <a:r>
              <a:rPr lang="en-US" altLang="zh-CN" sz="2400" dirty="0"/>
              <a:t>we</a:t>
            </a:r>
            <a:r>
              <a:rPr lang="zh-CN" altLang="en-US" sz="2400" dirty="0"/>
              <a:t> </a:t>
            </a:r>
            <a:r>
              <a:rPr lang="en-US" altLang="zh-CN" sz="2400" dirty="0"/>
              <a:t>say</a:t>
            </a:r>
            <a:r>
              <a:rPr lang="zh-CN" altLang="en-US" sz="2400" dirty="0"/>
              <a:t> </a:t>
            </a:r>
            <a:r>
              <a:rPr lang="en-US" altLang="zh-CN" sz="2400" dirty="0"/>
              <a:t>that</a:t>
            </a:r>
            <a:r>
              <a:rPr lang="zh-CN" altLang="en-US" sz="2400" dirty="0"/>
              <a:t> </a:t>
            </a:r>
            <a:r>
              <a:rPr lang="en-US" altLang="zh-CN" sz="2400" dirty="0"/>
              <a:t>you</a:t>
            </a:r>
            <a:r>
              <a:rPr lang="zh-CN" altLang="en-US" sz="2400" dirty="0"/>
              <a:t> </a:t>
            </a:r>
            <a:r>
              <a:rPr lang="en-US" altLang="zh-CN" sz="2400" dirty="0"/>
              <a:t>performed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i="1" dirty="0">
                <a:solidFill>
                  <a:schemeClr val="accent1"/>
                </a:solidFill>
              </a:rPr>
              <a:t>commitment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0432FF"/>
                </a:solidFill>
              </a:rPr>
              <a:t>number</a:t>
            </a:r>
            <a:r>
              <a:rPr lang="zh-CN" altLang="en-US" sz="2400" dirty="0">
                <a:solidFill>
                  <a:srgbClr val="0432FF"/>
                </a:solidFill>
              </a:rPr>
              <a:t> </a:t>
            </a:r>
            <a:r>
              <a:rPr lang="en-US" altLang="zh-CN" sz="2400" dirty="0"/>
              <a:t>sealed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envelope.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  <p:pic>
        <p:nvPicPr>
          <p:cNvPr id="5" name="Picture 2" descr=" Survey of Distributed Consensus Protocols for Blockchain Networ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3866320"/>
            <a:ext cx="3020288" cy="231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012" y="4516501"/>
            <a:ext cx="5117618" cy="1017166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88280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>
                <a:solidFill>
                  <a:srgbClr val="C00000"/>
                </a:solidFill>
              </a:rPr>
              <a:t>应用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</a:t>
            </a:r>
            <a:r>
              <a:rPr lang="zh-CN" altLang="en-US" b="1" dirty="0"/>
              <a:t>承诺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chemeClr val="accent1"/>
                </a:solidFill>
              </a:rPr>
              <a:t>commitment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protocol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commitment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/>
              <a:t>includes</a:t>
            </a:r>
            <a:r>
              <a:rPr lang="zh-CN" altLang="en-US" sz="2400" dirty="0"/>
              <a:t> </a:t>
            </a:r>
            <a:r>
              <a:rPr lang="en-US" altLang="zh-CN" sz="2400" dirty="0"/>
              <a:t>two</a:t>
            </a:r>
            <a:r>
              <a:rPr lang="zh-CN" altLang="en-US" sz="2400" dirty="0"/>
              <a:t> </a:t>
            </a:r>
            <a:r>
              <a:rPr lang="en-US" altLang="zh-CN" sz="2400" dirty="0"/>
              <a:t>algorithms</a:t>
            </a:r>
          </a:p>
          <a:p>
            <a:pPr lvl="2"/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/>
              <a:t>:=</a:t>
            </a:r>
            <a:r>
              <a:rPr lang="zh-CN" altLang="en-US" sz="2000" dirty="0"/>
              <a:t> </a:t>
            </a:r>
            <a:r>
              <a:rPr lang="en-US" altLang="zh-CN" sz="2000" dirty="0"/>
              <a:t>commit(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, nonce)</a:t>
            </a:r>
            <a:r>
              <a:rPr lang="zh-CN" altLang="en-US" sz="2000" dirty="0"/>
              <a:t>，承诺函数将信息（</a:t>
            </a:r>
            <a:r>
              <a:rPr lang="en-US" altLang="zh-CN" sz="2000" dirty="0" err="1"/>
              <a:t>msg</a:t>
            </a:r>
            <a:r>
              <a:rPr lang="zh-CN" altLang="en-US" sz="2000" dirty="0"/>
              <a:t>）和一个临时随机数（</a:t>
            </a:r>
            <a:r>
              <a:rPr lang="en-US" altLang="zh-CN" sz="2000" dirty="0">
                <a:solidFill>
                  <a:schemeClr val="accent1"/>
                </a:solidFill>
              </a:rPr>
              <a:t>nonce</a:t>
            </a:r>
            <a:r>
              <a:rPr lang="zh-CN" altLang="en-US" sz="2000" dirty="0"/>
              <a:t>）作为输入，输出就是一个“承诺 </a:t>
            </a:r>
            <a:r>
              <a:rPr lang="en-US" altLang="zh-CN" sz="2000" dirty="0"/>
              <a:t>(</a:t>
            </a:r>
            <a:r>
              <a:rPr lang="en-US" altLang="zh-CN" sz="2000" dirty="0">
                <a:solidFill>
                  <a:schemeClr val="accent1"/>
                </a:solidFill>
              </a:rPr>
              <a:t>commitment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shorten</a:t>
            </a:r>
            <a:r>
              <a:rPr lang="zh-CN" altLang="en-US" sz="2000" dirty="0"/>
              <a:t> </a:t>
            </a:r>
            <a:r>
              <a:rPr lang="en-US" altLang="zh-CN" sz="2000" dirty="0"/>
              <a:t>as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/>
              <a:t>here)</a:t>
            </a:r>
            <a:r>
              <a:rPr lang="zh-CN" altLang="en-US" sz="2000" dirty="0"/>
              <a:t>”。</a:t>
            </a:r>
            <a:endParaRPr lang="en-US" altLang="zh-CN" sz="2000" dirty="0"/>
          </a:p>
          <a:p>
            <a:pPr lvl="2"/>
            <a:endParaRPr lang="en-US" altLang="zh-CN" sz="2000" dirty="0"/>
          </a:p>
          <a:p>
            <a:pPr lvl="2"/>
            <a:r>
              <a:rPr lang="zh-CN" altLang="en-US" sz="2000" dirty="0"/>
              <a:t> </a:t>
            </a:r>
            <a:r>
              <a:rPr lang="en-US" altLang="zh-CN" sz="2000" dirty="0"/>
              <a:t>verify(com, 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, nonce)</a:t>
            </a:r>
            <a:r>
              <a:rPr lang="zh-CN" altLang="en-US" sz="2000" dirty="0"/>
              <a:t>，验证函数将某个承诺输出（</a:t>
            </a:r>
            <a:r>
              <a:rPr lang="en-US" altLang="zh-CN" sz="2000" dirty="0"/>
              <a:t>com</a:t>
            </a:r>
            <a:r>
              <a:rPr lang="zh-CN" altLang="en-US" sz="2000" dirty="0"/>
              <a:t>）、临时随机数（</a:t>
            </a:r>
            <a:r>
              <a:rPr lang="en-US" altLang="zh-CN" sz="2000" dirty="0"/>
              <a:t>nonce</a:t>
            </a:r>
            <a:r>
              <a:rPr lang="zh-CN" altLang="en-US" sz="2000" dirty="0"/>
              <a:t>）及信息（</a:t>
            </a:r>
            <a:r>
              <a:rPr lang="en-US" altLang="zh-CN" sz="2000" dirty="0" err="1"/>
              <a:t>msg</a:t>
            </a:r>
            <a:r>
              <a:rPr lang="zh-CN" altLang="en-US" sz="2000" dirty="0"/>
              <a:t>）作为输入，如果</a:t>
            </a:r>
            <a:r>
              <a:rPr lang="en-US" altLang="zh-CN" sz="2000" dirty="0"/>
              <a:t>com</a:t>
            </a:r>
            <a:r>
              <a:rPr lang="zh-CN" altLang="en-US" sz="2000" dirty="0"/>
              <a:t> </a:t>
            </a:r>
            <a:r>
              <a:rPr lang="en-US" altLang="zh-CN" sz="2000" dirty="0"/>
              <a:t>==</a:t>
            </a:r>
            <a:r>
              <a:rPr lang="zh-CN" altLang="en-US" sz="2000" dirty="0"/>
              <a:t> </a:t>
            </a:r>
            <a:r>
              <a:rPr lang="en-US" altLang="zh-CN" sz="2000" dirty="0"/>
              <a:t>commit(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, nonce)</a:t>
            </a:r>
            <a:r>
              <a:rPr lang="zh-CN" altLang="en-US" sz="2000" dirty="0"/>
              <a:t>，则返回“真”（</a:t>
            </a:r>
            <a:r>
              <a:rPr lang="en-US" altLang="zh-CN" sz="2000" dirty="0"/>
              <a:t>true</a:t>
            </a:r>
            <a:r>
              <a:rPr lang="zh-CN" altLang="en-US" sz="2000" dirty="0"/>
              <a:t>）；反之则返回“假”（</a:t>
            </a:r>
            <a:r>
              <a:rPr lang="en-US" altLang="zh-CN" sz="2000" dirty="0"/>
              <a:t>false</a:t>
            </a:r>
            <a:r>
              <a:rPr lang="zh-CN" altLang="en-US" sz="2000" dirty="0"/>
              <a:t>）。</a:t>
            </a:r>
            <a:endParaRPr lang="en-US" altLang="zh-CN" sz="2000" dirty="0"/>
          </a:p>
          <a:p>
            <a:pPr lvl="1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  <p:sp>
        <p:nvSpPr>
          <p:cNvPr id="5" name="Cloud 4"/>
          <p:cNvSpPr/>
          <p:nvPr/>
        </p:nvSpPr>
        <p:spPr bwMode="auto">
          <a:xfrm>
            <a:off x="4868517" y="4894229"/>
            <a:ext cx="3373783" cy="1430371"/>
          </a:xfrm>
          <a:prstGeom prst="cloud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Nonce: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 密码学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90204" pitchFamily="34" charset="0"/>
              </a:rPr>
              <a:t>术语，该值只能使用一次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2" y="1143000"/>
            <a:ext cx="8732837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dirty="0"/>
              <a:t>使用 </a:t>
            </a:r>
            <a:r>
              <a:rPr lang="zh-CN" altLang="en-US" b="1" dirty="0">
                <a:solidFill>
                  <a:srgbClr val="C00000"/>
                </a:solidFill>
              </a:rPr>
              <a:t>承诺</a:t>
            </a:r>
            <a:r>
              <a:rPr lang="zh-CN" altLang="en-US" dirty="0"/>
              <a:t> 协议，要求满足以下两个</a:t>
            </a:r>
            <a:r>
              <a:rPr lang="zh-CN" altLang="en-US" dirty="0">
                <a:solidFill>
                  <a:srgbClr val="0432FF"/>
                </a:solidFill>
              </a:rPr>
              <a:t>安全特性</a:t>
            </a:r>
            <a:endParaRPr lang="en-US" altLang="zh-CN" dirty="0">
              <a:solidFill>
                <a:srgbClr val="0432FF"/>
              </a:solidFill>
            </a:endParaRPr>
          </a:p>
          <a:p>
            <a:pPr lvl="1"/>
            <a:r>
              <a:rPr lang="zh-CN" altLang="en-US" sz="2200" dirty="0">
                <a:solidFill>
                  <a:schemeClr val="accent1"/>
                </a:solidFill>
              </a:rPr>
              <a:t>隐秘性</a:t>
            </a:r>
            <a:r>
              <a:rPr lang="zh-CN" altLang="en-US" sz="2200" dirty="0"/>
              <a:t>：已知 </a:t>
            </a:r>
            <a:r>
              <a:rPr lang="en-US" altLang="zh-CN" sz="2200" dirty="0"/>
              <a:t>com</a:t>
            </a:r>
            <a:r>
              <a:rPr lang="zh-CN" altLang="en-US" sz="2200" dirty="0"/>
              <a:t>，没有可行的方法找到 </a:t>
            </a:r>
            <a:r>
              <a:rPr lang="en-US" altLang="zh-CN" sz="2200" dirty="0" err="1"/>
              <a:t>msg</a:t>
            </a:r>
            <a:r>
              <a:rPr lang="zh-CN" altLang="en-US" sz="2200" dirty="0"/>
              <a:t>。</a:t>
            </a:r>
            <a:endParaRPr lang="en-US" altLang="zh-CN" sz="2200" dirty="0"/>
          </a:p>
          <a:p>
            <a:pPr lvl="1"/>
            <a:r>
              <a:rPr lang="zh-CN" altLang="en-US" sz="2200" dirty="0">
                <a:solidFill>
                  <a:schemeClr val="accent1"/>
                </a:solidFill>
              </a:rPr>
              <a:t>约束性</a:t>
            </a:r>
            <a:r>
              <a:rPr lang="zh-CN" altLang="en-US" sz="2200" dirty="0"/>
              <a:t>：没有可行的办法找到两组 </a:t>
            </a:r>
            <a:r>
              <a:rPr lang="en-US" altLang="zh-CN" sz="2200" dirty="0"/>
              <a:t>(</a:t>
            </a:r>
            <a:r>
              <a:rPr lang="en-US" altLang="zh-CN" sz="2200" dirty="0" err="1"/>
              <a:t>msg</a:t>
            </a:r>
            <a:r>
              <a:rPr lang="en-US" altLang="zh-CN" sz="2200" dirty="0"/>
              <a:t>, nonce)</a:t>
            </a:r>
            <a:r>
              <a:rPr lang="zh-CN" altLang="en-US" sz="2200" dirty="0"/>
              <a:t> 和</a:t>
            </a:r>
            <a:r>
              <a:rPr lang="en-US" altLang="zh-CN" sz="2200" dirty="0"/>
              <a:t>(</a:t>
            </a:r>
            <a:r>
              <a:rPr lang="en-US" altLang="zh-CN" sz="2200" dirty="0" err="1"/>
              <a:t>msg</a:t>
            </a:r>
            <a:r>
              <a:rPr lang="en-US" altLang="zh-CN" sz="2200" dirty="0"/>
              <a:t>’,nonce’)</a:t>
            </a:r>
            <a:r>
              <a:rPr lang="zh-CN" altLang="en-US" sz="2200" dirty="0"/>
              <a:t>，</a:t>
            </a:r>
            <a:r>
              <a:rPr lang="en-US" altLang="zh-CN" sz="2200" dirty="0" err="1"/>
              <a:t>msg≠msg</a:t>
            </a:r>
            <a:r>
              <a:rPr lang="en-US" altLang="zh-CN" sz="2200" dirty="0"/>
              <a:t>’</a:t>
            </a:r>
            <a:r>
              <a:rPr lang="zh-CN" altLang="en-US" sz="2200" dirty="0"/>
              <a:t>，而 </a:t>
            </a:r>
            <a:r>
              <a:rPr lang="en-US" altLang="zh-CN" sz="2200" dirty="0"/>
              <a:t>commit(</a:t>
            </a:r>
            <a:r>
              <a:rPr lang="en-US" altLang="zh-CN" sz="2200" dirty="0" err="1"/>
              <a:t>msg</a:t>
            </a:r>
            <a:r>
              <a:rPr lang="en-US" altLang="zh-CN" sz="2200" dirty="0"/>
              <a:t>, nonce)</a:t>
            </a:r>
            <a:r>
              <a:rPr lang="zh-CN" altLang="en-US" sz="2200" dirty="0"/>
              <a:t> </a:t>
            </a:r>
            <a:r>
              <a:rPr lang="en-US" altLang="zh-CN" sz="2200" dirty="0"/>
              <a:t>==</a:t>
            </a:r>
            <a:r>
              <a:rPr lang="zh-CN" altLang="en-US" sz="2200" dirty="0"/>
              <a:t> </a:t>
            </a:r>
            <a:r>
              <a:rPr lang="en-US" altLang="zh-CN" sz="2200" dirty="0"/>
              <a:t>commit(</a:t>
            </a:r>
            <a:r>
              <a:rPr lang="en-US" altLang="zh-CN" sz="2200" dirty="0" err="1"/>
              <a:t>msg</a:t>
            </a:r>
            <a:r>
              <a:rPr lang="en-US" altLang="zh-CN" sz="2200" dirty="0"/>
              <a:t>’,nonce’)</a:t>
            </a:r>
            <a:r>
              <a:rPr lang="zh-CN" altLang="en-US" sz="2200" dirty="0"/>
              <a:t>。</a:t>
            </a:r>
            <a:endParaRPr lang="en-US" altLang="zh-CN" sz="2200" dirty="0"/>
          </a:p>
          <a:p>
            <a:pPr lvl="1"/>
            <a:endParaRPr lang="en-US" altLang="zh-CN" sz="2200" dirty="0"/>
          </a:p>
          <a:p>
            <a:r>
              <a:rPr lang="zh-CN" altLang="en-US" dirty="0"/>
              <a:t>为了使用承诺的方案，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</a:p>
          <a:p>
            <a:pPr lvl="1"/>
            <a:r>
              <a:rPr lang="en-US" altLang="zh-CN" sz="2000" dirty="0"/>
              <a:t>generate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random</a:t>
            </a:r>
            <a:r>
              <a:rPr lang="zh-CN" altLang="en-US" sz="2000" dirty="0"/>
              <a:t> </a:t>
            </a:r>
            <a:r>
              <a:rPr lang="en-US" altLang="zh-CN" sz="2000" dirty="0"/>
              <a:t>number: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nonce;</a:t>
            </a:r>
          </a:p>
          <a:p>
            <a:pPr lvl="1"/>
            <a:r>
              <a:rPr lang="en-US" altLang="zh-CN" sz="2000" dirty="0"/>
              <a:t>put</a:t>
            </a:r>
            <a:r>
              <a:rPr lang="zh-CN" altLang="en-US" sz="2000" dirty="0"/>
              <a:t> </a:t>
            </a:r>
            <a:r>
              <a:rPr lang="en-US" altLang="zh-CN" sz="2000" dirty="0"/>
              <a:t>it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commit()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---&gt;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</a:t>
            </a:r>
            <a:r>
              <a:rPr lang="zh-CN" altLang="en-US" sz="2000" dirty="0">
                <a:solidFill>
                  <a:schemeClr val="accent1"/>
                </a:solidFill>
              </a:rPr>
              <a:t>承诺</a:t>
            </a:r>
            <a:r>
              <a:rPr lang="en-US" altLang="zh-CN" sz="2000" dirty="0">
                <a:solidFill>
                  <a:schemeClr val="accent1"/>
                </a:solidFill>
              </a:rPr>
              <a:t>)</a:t>
            </a:r>
            <a:r>
              <a:rPr lang="zh-CN" altLang="en-US" sz="2000" dirty="0">
                <a:solidFill>
                  <a:schemeClr val="accent1"/>
                </a:solidFill>
              </a:rPr>
              <a:t>  </a:t>
            </a:r>
            <a:r>
              <a:rPr lang="en-US" altLang="zh-CN" sz="2000" dirty="0">
                <a:solidFill>
                  <a:schemeClr val="accent1"/>
                </a:solidFill>
              </a:rPr>
              <a:t>=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/>
              <a:t>commit(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, nonce).</a:t>
            </a:r>
          </a:p>
          <a:p>
            <a:pPr lvl="1"/>
            <a:r>
              <a:rPr lang="en-US" altLang="zh-CN" sz="2000" dirty="0"/>
              <a:t>Then,</a:t>
            </a:r>
            <a:r>
              <a:rPr lang="zh-CN" altLang="en-US" sz="2000" dirty="0"/>
              <a:t> </a:t>
            </a:r>
            <a:r>
              <a:rPr lang="en-US" altLang="zh-CN" sz="2000" dirty="0"/>
              <a:t>publicize your</a:t>
            </a:r>
            <a:r>
              <a:rPr lang="zh-CN" altLang="en-US" sz="2000" dirty="0"/>
              <a:t> </a:t>
            </a:r>
            <a:r>
              <a:rPr lang="en-US" altLang="zh-CN" sz="2000" dirty="0"/>
              <a:t>&lt;</a:t>
            </a:r>
            <a:r>
              <a:rPr lang="en-US" altLang="zh-CN" sz="2000" dirty="0">
                <a:solidFill>
                  <a:schemeClr val="accent1"/>
                </a:solidFill>
              </a:rPr>
              <a:t> nonce,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/>
              <a:t>&gt;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all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others</a:t>
            </a:r>
          </a:p>
          <a:p>
            <a:pPr lvl="1"/>
            <a:r>
              <a:rPr lang="en-US" altLang="zh-CN" sz="2000" dirty="0"/>
              <a:t>Others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verify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True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Not,</a:t>
            </a:r>
            <a:r>
              <a:rPr lang="zh-CN" altLang="en-US" sz="2000" dirty="0"/>
              <a:t> </a:t>
            </a:r>
            <a:r>
              <a:rPr lang="en-US" altLang="zh-CN" sz="2000" dirty="0"/>
              <a:t>using</a:t>
            </a:r>
            <a:r>
              <a:rPr lang="zh-CN" altLang="en-US" sz="2000" dirty="0"/>
              <a:t> </a:t>
            </a:r>
            <a:r>
              <a:rPr lang="en-US" altLang="zh-CN" sz="2000" dirty="0"/>
              <a:t>&lt;</a:t>
            </a:r>
            <a:r>
              <a:rPr lang="en-US" altLang="zh-CN" sz="2000" dirty="0">
                <a:solidFill>
                  <a:schemeClr val="accent1"/>
                </a:solidFill>
              </a:rPr>
              <a:t> nonce,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/>
              <a:t>&gt;</a:t>
            </a:r>
            <a:r>
              <a:rPr lang="zh-CN" altLang="en-US" sz="2000" dirty="0"/>
              <a:t> </a:t>
            </a:r>
            <a:endParaRPr lang="en-US" sz="20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2" y="1143000"/>
            <a:ext cx="8732837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sz="2400" dirty="0"/>
              <a:t>使用承诺协议的时候，如何保证</a:t>
            </a:r>
            <a:r>
              <a:rPr lang="zh-CN" altLang="en-US" sz="2400" dirty="0">
                <a:solidFill>
                  <a:schemeClr val="accent1"/>
                </a:solidFill>
              </a:rPr>
              <a:t>隐秘性</a:t>
            </a:r>
            <a:r>
              <a:rPr lang="zh-CN" altLang="en-US" sz="2400" dirty="0"/>
              <a:t>和</a:t>
            </a:r>
            <a:r>
              <a:rPr lang="zh-CN" altLang="en-US" sz="2400" dirty="0">
                <a:solidFill>
                  <a:schemeClr val="accent1"/>
                </a:solidFill>
              </a:rPr>
              <a:t>约束性</a:t>
            </a:r>
            <a:r>
              <a:rPr lang="zh-CN" altLang="en-US" sz="2400" dirty="0"/>
              <a:t>？</a:t>
            </a:r>
            <a:endParaRPr lang="en-US" altLang="zh-CN" sz="2400" dirty="0"/>
          </a:p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sz="2400" dirty="0"/>
              <a:t>首先如何 </a:t>
            </a:r>
            <a:r>
              <a:rPr lang="zh-CN" altLang="en-US" sz="2400" dirty="0">
                <a:solidFill>
                  <a:srgbClr val="C00000"/>
                </a:solidFill>
              </a:rPr>
              <a:t>执行</a:t>
            </a:r>
            <a:r>
              <a:rPr lang="zh-CN" altLang="en-US" sz="2400" dirty="0"/>
              <a:t> 承诺方案</a:t>
            </a:r>
            <a:r>
              <a:rPr lang="en-US" altLang="zh-CN" sz="2400" dirty="0"/>
              <a:t>?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way:</a:t>
            </a:r>
          </a:p>
          <a:p>
            <a:pPr lvl="1"/>
            <a:r>
              <a:rPr lang="zh-CN" altLang="en-US" sz="2000" dirty="0"/>
              <a:t>使用 </a:t>
            </a:r>
            <a:r>
              <a:rPr lang="en-US" altLang="zh-CN" sz="2000" dirty="0"/>
              <a:t>hash</a:t>
            </a:r>
            <a:r>
              <a:rPr lang="zh-CN" altLang="en-US" sz="2000" dirty="0"/>
              <a:t> </a:t>
            </a:r>
            <a:r>
              <a:rPr lang="en-US" altLang="zh-CN" sz="2000" dirty="0"/>
              <a:t>function: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commit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>
                <a:solidFill>
                  <a:schemeClr val="accent1"/>
                </a:solidFill>
              </a:rPr>
              <a:t>,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nonce)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:=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H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(nonce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||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>
                <a:solidFill>
                  <a:schemeClr val="accent1"/>
                </a:solidFill>
              </a:rPr>
              <a:t>)</a:t>
            </a:r>
            <a:r>
              <a:rPr lang="en-US" altLang="zh-CN" sz="2000" dirty="0"/>
              <a:t>,</a:t>
            </a:r>
          </a:p>
          <a:p>
            <a:pPr lvl="1"/>
            <a:r>
              <a:rPr lang="en-US" altLang="zh-CN" sz="2000" dirty="0"/>
              <a:t>where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nonce</a:t>
            </a:r>
            <a:r>
              <a:rPr lang="zh-CN" altLang="en-US" sz="2000" dirty="0"/>
              <a:t> </a:t>
            </a:r>
            <a:r>
              <a:rPr lang="en-US" altLang="zh-CN" sz="2000" dirty="0"/>
              <a:t>could</a:t>
            </a:r>
            <a:r>
              <a:rPr lang="zh-CN" altLang="en-US" sz="2000" dirty="0"/>
              <a:t> </a:t>
            </a:r>
            <a:r>
              <a:rPr lang="en-US" altLang="zh-CN" sz="2000" dirty="0"/>
              <a:t>be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256-bit</a:t>
            </a:r>
            <a:r>
              <a:rPr lang="zh-CN" altLang="en-US" sz="2000" dirty="0"/>
              <a:t> </a:t>
            </a:r>
            <a:r>
              <a:rPr lang="en-US" altLang="zh-CN" sz="2000" dirty="0"/>
              <a:t>long</a:t>
            </a:r>
            <a:r>
              <a:rPr lang="zh-CN" altLang="en-US" sz="2000" dirty="0"/>
              <a:t> </a:t>
            </a:r>
            <a:r>
              <a:rPr lang="en-US" altLang="zh-CN" sz="2000" dirty="0"/>
              <a:t>random</a:t>
            </a:r>
            <a:r>
              <a:rPr lang="zh-CN" altLang="en-US" sz="2000" dirty="0"/>
              <a:t> </a:t>
            </a:r>
            <a:r>
              <a:rPr lang="en-US" altLang="zh-CN" sz="2000" dirty="0"/>
              <a:t>number</a:t>
            </a:r>
          </a:p>
          <a:p>
            <a:pPr lvl="1"/>
            <a:endParaRPr lang="en-US" altLang="zh-CN" sz="2000" dirty="0"/>
          </a:p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en-US" altLang="zh-CN" sz="2400" dirty="0"/>
              <a:t>Then,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satisfy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following</a:t>
            </a:r>
            <a:r>
              <a:rPr lang="zh-CN" altLang="en-US" sz="2400" dirty="0"/>
              <a:t> </a:t>
            </a:r>
            <a:r>
              <a:rPr lang="en-US" altLang="zh-CN" sz="2400" dirty="0"/>
              <a:t>two</a:t>
            </a:r>
            <a:r>
              <a:rPr lang="zh-CN" altLang="en-US" sz="2400" dirty="0"/>
              <a:t> </a:t>
            </a:r>
            <a:r>
              <a:rPr lang="en-US" altLang="zh-CN" sz="2400" dirty="0"/>
              <a:t>security</a:t>
            </a:r>
            <a:r>
              <a:rPr lang="zh-CN" altLang="en-US" sz="2400" dirty="0"/>
              <a:t> </a:t>
            </a:r>
            <a:r>
              <a:rPr lang="en-US" altLang="zh-CN" sz="2400" dirty="0"/>
              <a:t>requirements</a:t>
            </a:r>
            <a:r>
              <a:rPr lang="zh-CN" altLang="en-US" sz="2400" dirty="0"/>
              <a:t> </a:t>
            </a:r>
            <a:r>
              <a:rPr lang="en-US" altLang="zh-CN" sz="2400" dirty="0"/>
              <a:t>through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simply</a:t>
            </a:r>
            <a:r>
              <a:rPr lang="zh-CN" altLang="en-US" sz="2400" dirty="0"/>
              <a:t> </a:t>
            </a:r>
            <a:r>
              <a:rPr lang="en-US" altLang="zh-CN" sz="2400" dirty="0"/>
              <a:t>replacement:</a:t>
            </a:r>
          </a:p>
          <a:p>
            <a:pPr lvl="1"/>
            <a:r>
              <a:rPr lang="zh-CN" altLang="en-US" sz="2000" dirty="0">
                <a:solidFill>
                  <a:schemeClr val="accent1"/>
                </a:solidFill>
              </a:rPr>
              <a:t>隐秘性</a:t>
            </a:r>
            <a:r>
              <a:rPr lang="zh-CN" altLang="en-US" sz="2000" dirty="0"/>
              <a:t>：已知 </a:t>
            </a:r>
            <a:r>
              <a:rPr lang="en-US" altLang="zh-CN" sz="2000" dirty="0">
                <a:solidFill>
                  <a:schemeClr val="accent1"/>
                </a:solidFill>
              </a:rPr>
              <a:t>H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(nonce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||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>
                <a:solidFill>
                  <a:schemeClr val="accent1"/>
                </a:solidFill>
              </a:rPr>
              <a:t>)</a:t>
            </a:r>
            <a:r>
              <a:rPr lang="zh-CN" altLang="en-US" sz="2000" dirty="0"/>
              <a:t>，没有可行的方法找到 </a:t>
            </a:r>
            <a:r>
              <a:rPr lang="en-US" altLang="zh-CN" sz="2000" dirty="0" err="1"/>
              <a:t>msg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lvl="1"/>
            <a:r>
              <a:rPr lang="zh-CN" altLang="en-US" sz="2000" dirty="0">
                <a:solidFill>
                  <a:schemeClr val="accent1"/>
                </a:solidFill>
              </a:rPr>
              <a:t>约束性</a:t>
            </a:r>
            <a:r>
              <a:rPr lang="zh-CN" altLang="en-US" sz="2000" dirty="0"/>
              <a:t>：没有可行的办法找到两组</a:t>
            </a:r>
            <a:r>
              <a:rPr lang="en-US" altLang="zh-CN" sz="2000" dirty="0"/>
              <a:t>(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, nonce)</a:t>
            </a:r>
            <a:r>
              <a:rPr lang="zh-CN" altLang="en-US" sz="2000" dirty="0"/>
              <a:t>和</a:t>
            </a:r>
            <a:r>
              <a:rPr lang="en-US" altLang="zh-CN" sz="2000" dirty="0"/>
              <a:t>(</a:t>
            </a:r>
            <a:r>
              <a:rPr lang="en-US" altLang="zh-CN" sz="2000" dirty="0" err="1"/>
              <a:t>msg</a:t>
            </a:r>
            <a:r>
              <a:rPr lang="en-US" altLang="zh-CN" sz="2000" dirty="0"/>
              <a:t>’,nonce’)</a:t>
            </a:r>
            <a:r>
              <a:rPr lang="zh-CN" altLang="en-US" sz="2000" dirty="0"/>
              <a:t>，</a:t>
            </a:r>
            <a:r>
              <a:rPr lang="en-US" altLang="zh-CN" sz="2000" dirty="0" err="1"/>
              <a:t>msg≠msg</a:t>
            </a:r>
            <a:r>
              <a:rPr lang="en-US" altLang="zh-CN" sz="2000" dirty="0"/>
              <a:t>’</a:t>
            </a:r>
            <a:r>
              <a:rPr lang="zh-CN" altLang="en-US" sz="2000" dirty="0"/>
              <a:t>，而 </a:t>
            </a:r>
            <a:r>
              <a:rPr lang="en-US" altLang="zh-CN" sz="2000" dirty="0">
                <a:solidFill>
                  <a:schemeClr val="accent1"/>
                </a:solidFill>
              </a:rPr>
              <a:t>H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(nonce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||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>
                <a:solidFill>
                  <a:schemeClr val="accent1"/>
                </a:solidFill>
              </a:rPr>
              <a:t>)</a:t>
            </a:r>
            <a:r>
              <a:rPr lang="zh-CN" altLang="en-US" sz="2000" dirty="0"/>
              <a:t> </a:t>
            </a:r>
            <a:r>
              <a:rPr lang="en-US" altLang="zh-CN" sz="2000" dirty="0"/>
              <a:t>==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H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(nonce’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||</a:t>
            </a:r>
            <a:r>
              <a:rPr lang="zh-CN" altLang="en-US" sz="2000" dirty="0">
                <a:solidFill>
                  <a:schemeClr val="accent1"/>
                </a:solidFill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msg</a:t>
            </a:r>
            <a:r>
              <a:rPr lang="en-US" altLang="zh-CN" sz="2000" dirty="0">
                <a:solidFill>
                  <a:schemeClr val="accent1"/>
                </a:solidFill>
              </a:rPr>
              <a:t>’)</a:t>
            </a:r>
            <a:r>
              <a:rPr lang="en-US" altLang="zh-CN" sz="2000" dirty="0"/>
              <a:t>.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隐秘性 </a:t>
            </a:r>
            <a:r>
              <a:rPr lang="en-US" altLang="zh-CN" dirty="0"/>
              <a:t>(hiding)</a:t>
            </a:r>
            <a:endParaRPr lang="en-US" dirty="0"/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2398644" y="5499652"/>
            <a:ext cx="5724939" cy="1106556"/>
          </a:xfrm>
          <a:prstGeom prst="wedgeRoundRectCallout">
            <a:avLst>
              <a:gd name="adj1" fmla="val -31347"/>
              <a:gd name="adj2" fmla="val -61786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此隐秘性，正是我们期待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hash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function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要具备的隐秘性！</a:t>
            </a:r>
            <a:endParaRPr lang="en-US" altLang="zh-CN" sz="1600" b="1" dirty="0">
              <a:solidFill>
                <a:srgbClr val="C00000"/>
              </a:solidFill>
              <a:latin typeface="Arial" panose="020B060402020209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约束性：隐含在 哈希函数 的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collision-resistance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特性中。</a:t>
            </a:r>
            <a:endParaRPr lang="en-US" altLang="zh-CN" sz="1600" b="1" dirty="0">
              <a:solidFill>
                <a:srgbClr val="C00000"/>
              </a:solidFill>
              <a:latin typeface="Arial" panose="020B060402020209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如果一个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Hash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Function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具有 碰撞阻力 与 隐秘性，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we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say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this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is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an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effective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commitment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90204" pitchFamily="34" charset="0"/>
              </a:rPr>
              <a:t> </a:t>
            </a:r>
            <a:r>
              <a:rPr lang="en-US" altLang="zh-CN" sz="1600" b="1" dirty="0">
                <a:solidFill>
                  <a:srgbClr val="C00000"/>
                </a:solidFill>
                <a:latin typeface="Arial" panose="020B0604020202090204" pitchFamily="34" charset="0"/>
              </a:rPr>
              <a:t>!</a:t>
            </a:r>
            <a:endParaRPr lang="en-US" sz="1600" b="1" dirty="0">
              <a:solidFill>
                <a:srgbClr val="C00000"/>
              </a:solidFill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79500"/>
            <a:ext cx="8318500" cy="5181600"/>
          </a:xfrm>
        </p:spPr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en-US" altLang="zh-CN" dirty="0"/>
              <a:t>Definition:</a:t>
            </a:r>
          </a:p>
          <a:p>
            <a:pPr lvl="1"/>
            <a:r>
              <a:rPr lang="en-US" sz="2400" dirty="0">
                <a:solidFill>
                  <a:srgbClr val="00C000"/>
                </a:solidFill>
              </a:rPr>
              <a:t>Puzzle friendliness</a:t>
            </a:r>
            <a:r>
              <a:rPr lang="en-US" sz="2400" dirty="0"/>
              <a:t>. A hash function H is said to be </a:t>
            </a:r>
            <a:r>
              <a:rPr lang="en-US" sz="2200" dirty="0"/>
              <a:t>puzzle-friendly if for every possible </a:t>
            </a:r>
            <a:r>
              <a:rPr lang="en-US" sz="2200" dirty="0">
                <a:solidFill>
                  <a:schemeClr val="accent1"/>
                </a:solidFill>
              </a:rPr>
              <a:t>n-bit</a:t>
            </a:r>
            <a:r>
              <a:rPr lang="en-US" sz="2200" dirty="0"/>
              <a:t> output value </a:t>
            </a:r>
            <a:r>
              <a:rPr lang="en-US" sz="2200" dirty="0">
                <a:solidFill>
                  <a:schemeClr val="accent1"/>
                </a:solidFill>
              </a:rPr>
              <a:t>y</a:t>
            </a:r>
            <a:r>
              <a:rPr lang="en-US" sz="2200" dirty="0"/>
              <a:t>, if </a:t>
            </a:r>
            <a:r>
              <a:rPr lang="en-US" sz="2200" dirty="0">
                <a:solidFill>
                  <a:schemeClr val="accent1"/>
                </a:solidFill>
              </a:rPr>
              <a:t>k</a:t>
            </a:r>
            <a:r>
              <a:rPr lang="en-US" sz="2200" dirty="0"/>
              <a:t> is chosen from a distribution with </a:t>
            </a:r>
            <a:r>
              <a:rPr lang="en-US" sz="2200" i="1" dirty="0">
                <a:solidFill>
                  <a:srgbClr val="0432FF"/>
                </a:solidFill>
              </a:rPr>
              <a:t>high entropy</a:t>
            </a:r>
            <a:r>
              <a:rPr lang="en-US" sz="2200" dirty="0"/>
              <a:t>, then it is infeasible to find </a:t>
            </a:r>
            <a:r>
              <a:rPr lang="en-US" sz="2200" i="1" dirty="0">
                <a:solidFill>
                  <a:schemeClr val="accent1"/>
                </a:solidFill>
              </a:rPr>
              <a:t>x</a:t>
            </a:r>
            <a:r>
              <a:rPr lang="en-US" sz="2200" dirty="0"/>
              <a:t> such that </a:t>
            </a:r>
            <a:r>
              <a:rPr lang="en-US" sz="2200" dirty="0">
                <a:solidFill>
                  <a:schemeClr val="accent1"/>
                </a:solidFill>
              </a:rPr>
              <a:t>H(k ‖ x) = y </a:t>
            </a:r>
            <a:r>
              <a:rPr lang="en-US" sz="2200" dirty="0"/>
              <a:t>in time significantly less than </a:t>
            </a:r>
            <a:r>
              <a:rPr lang="en-US" sz="2200" dirty="0">
                <a:solidFill>
                  <a:srgbClr val="0432FF"/>
                </a:solidFill>
              </a:rPr>
              <a:t>2^n</a:t>
            </a:r>
            <a:r>
              <a:rPr lang="en-US" sz="2200" dirty="0"/>
              <a:t>.</a:t>
            </a:r>
          </a:p>
          <a:p>
            <a:pPr lvl="1"/>
            <a:r>
              <a:rPr lang="zh-CN" altLang="en-US" sz="2200" dirty="0"/>
              <a:t>中文解释：</a:t>
            </a:r>
            <a:endParaRPr lang="en-US" sz="22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谜题友好（</a:t>
            </a:r>
            <a:r>
              <a:rPr lang="en-US" altLang="zh-CN" sz="2800" b="0" dirty="0"/>
              <a:t>puzzle</a:t>
            </a:r>
            <a:r>
              <a:rPr lang="zh-CN" altLang="en-US" sz="2800" b="0" dirty="0"/>
              <a:t> </a:t>
            </a:r>
            <a:r>
              <a:rPr lang="en-US" altLang="zh-CN" sz="2800" b="0" dirty="0"/>
              <a:t>friendliness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24378" y="3831610"/>
            <a:ext cx="7537022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谜题友好</a:t>
            </a:r>
            <a:r>
              <a:rPr lang="en-US" altLang="zh-CN" sz="2400" b="1" dirty="0"/>
              <a:t>.</a:t>
            </a:r>
            <a:r>
              <a:rPr lang="zh-CN" altLang="en-US" sz="2400" dirty="0"/>
              <a:t> 如果对于任意 </a:t>
            </a:r>
            <a:r>
              <a:rPr lang="en-US" altLang="zh-CN" sz="2400" dirty="0"/>
              <a:t>n</a:t>
            </a:r>
            <a:r>
              <a:rPr lang="zh-CN" altLang="en-US" sz="2400" dirty="0"/>
              <a:t> 位输出值 </a:t>
            </a:r>
            <a:r>
              <a:rPr lang="en-US" altLang="zh-CN" sz="2400" dirty="0"/>
              <a:t>y</a:t>
            </a:r>
            <a:r>
              <a:rPr lang="zh-CN" altLang="en-US" sz="2400" dirty="0"/>
              <a:t>，假定 </a:t>
            </a:r>
            <a:r>
              <a:rPr lang="en-US" altLang="zh-CN" sz="2400" dirty="0"/>
              <a:t>k</a:t>
            </a:r>
            <a:r>
              <a:rPr lang="zh-CN" altLang="en-US" sz="2400" dirty="0"/>
              <a:t> 选自高阶最小熵分布，如果</a:t>
            </a:r>
            <a:r>
              <a:rPr lang="zh-CN" altLang="en-US" sz="2400" dirty="0">
                <a:solidFill>
                  <a:srgbClr val="0432FF"/>
                </a:solidFill>
              </a:rPr>
              <a:t>无法找到</a:t>
            </a:r>
            <a:r>
              <a:rPr lang="zh-CN" altLang="en-US" sz="2400" dirty="0"/>
              <a:t>一个可行的方法，在比 </a:t>
            </a:r>
            <a:r>
              <a:rPr lang="en-US" altLang="zh-CN" sz="2400" dirty="0"/>
              <a:t>2^n</a:t>
            </a:r>
            <a:r>
              <a:rPr lang="zh-CN" altLang="en-US" sz="2400" dirty="0"/>
              <a:t> 小很多的时间内找到 </a:t>
            </a:r>
            <a:r>
              <a:rPr lang="en-US" altLang="zh-CN" sz="2400" dirty="0">
                <a:solidFill>
                  <a:srgbClr val="C00000"/>
                </a:solidFill>
              </a:rPr>
              <a:t>x</a:t>
            </a:r>
            <a:r>
              <a:rPr lang="zh-CN" altLang="en-US" sz="2400" dirty="0"/>
              <a:t>，保证 </a:t>
            </a:r>
            <a:r>
              <a:rPr lang="en-US" altLang="zh-CN" sz="2400" dirty="0"/>
              <a:t>H(</a:t>
            </a:r>
            <a:r>
              <a:rPr lang="zh-CN" altLang="en-US" sz="2400" dirty="0"/>
              <a:t> </a:t>
            </a:r>
            <a:r>
              <a:rPr lang="en-US" altLang="zh-CN" sz="2400" dirty="0"/>
              <a:t>k</a:t>
            </a:r>
            <a:r>
              <a:rPr lang="zh-CN" altLang="en-US" sz="2400" dirty="0"/>
              <a:t> </a:t>
            </a:r>
            <a:r>
              <a:rPr lang="en-US" altLang="zh-CN" sz="2400" dirty="0" err="1"/>
              <a:t>ǁ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x</a:t>
            </a:r>
            <a:r>
              <a:rPr lang="zh-CN" altLang="en-US" sz="2400" dirty="0"/>
              <a:t> </a:t>
            </a:r>
            <a:r>
              <a:rPr lang="en-US" altLang="zh-CN" sz="2400" dirty="0"/>
              <a:t>)</a:t>
            </a:r>
            <a:r>
              <a:rPr lang="zh-CN" altLang="en-US" sz="2400" dirty="0"/>
              <a:t> </a:t>
            </a:r>
            <a:r>
              <a:rPr lang="en-US" altLang="zh-CN" sz="2400" dirty="0"/>
              <a:t>=</a:t>
            </a:r>
            <a:r>
              <a:rPr lang="zh-CN" altLang="en-US" sz="2400" dirty="0"/>
              <a:t> </a:t>
            </a:r>
            <a:r>
              <a:rPr lang="en-US" altLang="zh-CN" sz="2400" dirty="0"/>
              <a:t>y</a:t>
            </a:r>
            <a:r>
              <a:rPr lang="zh-CN" altLang="en-US" sz="2400" dirty="0"/>
              <a:t> 成立，那么我们称 </a:t>
            </a:r>
            <a:r>
              <a:rPr lang="zh-CN" altLang="en-US" sz="2400" dirty="0">
                <a:solidFill>
                  <a:srgbClr val="0432FF"/>
                </a:solidFill>
              </a:rPr>
              <a:t>哈希函数</a:t>
            </a:r>
            <a:r>
              <a:rPr lang="en-US" altLang="zh-CN" sz="2400" dirty="0">
                <a:solidFill>
                  <a:srgbClr val="0432FF"/>
                </a:solidFill>
              </a:rPr>
              <a:t>H</a:t>
            </a:r>
            <a:r>
              <a:rPr lang="zh-CN" altLang="en-US" sz="2400" dirty="0">
                <a:solidFill>
                  <a:srgbClr val="0432FF"/>
                </a:solidFill>
              </a:rPr>
              <a:t> </a:t>
            </a:r>
            <a:r>
              <a:rPr lang="zh-CN" altLang="en-US" sz="2400" dirty="0"/>
              <a:t>为 </a:t>
            </a:r>
            <a:r>
              <a:rPr lang="zh-CN" altLang="en-US" sz="2400" i="1" dirty="0">
                <a:solidFill>
                  <a:srgbClr val="00C000"/>
                </a:solidFill>
              </a:rPr>
              <a:t>谜题友好</a:t>
            </a:r>
            <a:r>
              <a:rPr lang="zh-CN" altLang="en-US" sz="2400" dirty="0"/>
              <a:t>。</a:t>
            </a:r>
          </a:p>
        </p:txBody>
      </p:sp>
      <p:sp>
        <p:nvSpPr>
          <p:cNvPr id="2" name="Rectangle 1"/>
          <p:cNvSpPr/>
          <p:nvPr/>
        </p:nvSpPr>
        <p:spPr>
          <a:xfrm>
            <a:off x="1664618" y="5577175"/>
            <a:ext cx="69967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帮助理解</a:t>
            </a:r>
            <a:r>
              <a:rPr lang="zh-CN" altLang="en-US" dirty="0"/>
              <a:t>：如果有一个人想找到</a:t>
            </a:r>
            <a:r>
              <a:rPr lang="en-US" altLang="zh-CN" dirty="0"/>
              <a:t>y</a:t>
            </a:r>
            <a:r>
              <a:rPr lang="zh-CN" altLang="en-US" dirty="0"/>
              <a:t>值所对应的输入，</a:t>
            </a:r>
            <a:endParaRPr lang="en-US" altLang="zh-CN" dirty="0"/>
          </a:p>
          <a:p>
            <a:r>
              <a:rPr lang="zh-CN" altLang="en-US" dirty="0"/>
              <a:t>假定在输入集合中，有一部分是非常随机的，</a:t>
            </a:r>
            <a:endParaRPr lang="en-US" altLang="zh-CN" dirty="0"/>
          </a:p>
          <a:p>
            <a:r>
              <a:rPr lang="zh-CN" altLang="en-US" dirty="0"/>
              <a:t>那么他将非常难以求得 </a:t>
            </a:r>
            <a:r>
              <a:rPr lang="en-US" altLang="zh-CN" dirty="0"/>
              <a:t>y</a:t>
            </a:r>
            <a:r>
              <a:rPr lang="zh-CN" altLang="en-US" dirty="0"/>
              <a:t> 值 对应的输入。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特性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谜题友好 </a:t>
            </a:r>
            <a:r>
              <a:rPr lang="en-US" altLang="zh-CN" dirty="0"/>
              <a:t>--</a:t>
            </a:r>
            <a:r>
              <a:rPr lang="zh-CN" altLang="en-US" dirty="0"/>
              <a:t> 的</a:t>
            </a:r>
            <a:r>
              <a:rPr lang="zh-CN" altLang="en-US" dirty="0">
                <a:solidFill>
                  <a:srgbClr val="C00000"/>
                </a:solidFill>
              </a:rPr>
              <a:t>应用</a:t>
            </a:r>
            <a:endParaRPr lang="en-US" altLang="zh-CN" dirty="0">
              <a:solidFill>
                <a:srgbClr val="C00000"/>
              </a:solidFill>
            </a:endParaRPr>
          </a:p>
          <a:p>
            <a:pPr lvl="1"/>
            <a:r>
              <a:rPr lang="zh-CN" altLang="en-US" sz="2400" dirty="0"/>
              <a:t>什么是  </a:t>
            </a:r>
            <a:r>
              <a:rPr lang="zh-CN" altLang="en-US" sz="2400" dirty="0">
                <a:solidFill>
                  <a:srgbClr val="0432FF"/>
                </a:solidFill>
              </a:rPr>
              <a:t>谜题搜索</a:t>
            </a:r>
            <a:r>
              <a:rPr lang="zh-CN" altLang="en-US" sz="2400" dirty="0"/>
              <a:t>？</a:t>
            </a:r>
            <a:endParaRPr lang="en-US" altLang="zh-CN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altLang="zh-CN" sz="2600" dirty="0"/>
              <a:t>Y</a:t>
            </a:r>
            <a:r>
              <a:rPr lang="zh-CN" altLang="en-US" sz="2600" dirty="0"/>
              <a:t> 集合的大小决定了谜题难度，思考题：</a:t>
            </a:r>
            <a:endParaRPr lang="en-US" altLang="zh-CN" sz="2600" dirty="0"/>
          </a:p>
          <a:p>
            <a:pPr lvl="2"/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size(Y)</a:t>
            </a:r>
            <a:r>
              <a:rPr lang="zh-CN" altLang="en-US" dirty="0"/>
              <a:t> 取最大</a:t>
            </a:r>
            <a:r>
              <a:rPr lang="en-US" altLang="zh-CN" dirty="0"/>
              <a:t>,</a:t>
            </a:r>
            <a:r>
              <a:rPr lang="zh-CN" altLang="en-US" dirty="0"/>
              <a:t> 难度最大还是最小？</a:t>
            </a:r>
            <a:endParaRPr lang="en-US" altLang="zh-CN" dirty="0"/>
          </a:p>
          <a:p>
            <a:pPr lvl="2"/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size(Y)</a:t>
            </a:r>
            <a:r>
              <a:rPr lang="zh-CN" altLang="en-US" dirty="0"/>
              <a:t> 取最小</a:t>
            </a:r>
            <a:r>
              <a:rPr lang="en-US" altLang="zh-CN" dirty="0"/>
              <a:t>,</a:t>
            </a:r>
            <a:r>
              <a:rPr lang="zh-CN" altLang="en-US" dirty="0"/>
              <a:t> 难度最大还是最小？</a:t>
            </a:r>
            <a:endParaRPr lang="en-US" dirty="0"/>
          </a:p>
          <a:p>
            <a:pPr lvl="1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38573" y="2259481"/>
            <a:ext cx="6794500" cy="2349500"/>
            <a:chOff x="838573" y="2259481"/>
            <a:chExt cx="6794500" cy="23495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3714" y="2259481"/>
              <a:ext cx="2984500" cy="6985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8573" y="2957981"/>
              <a:ext cx="6794500" cy="1651000"/>
            </a:xfrm>
            <a:prstGeom prst="rect">
              <a:avLst/>
            </a:prstGeom>
          </p:spPr>
        </p:pic>
      </p:grpSp>
      <p:sp>
        <p:nvSpPr>
          <p:cNvPr id="6" name="Rounded Rectangular Callout 5"/>
          <p:cNvSpPr/>
          <p:nvPr/>
        </p:nvSpPr>
        <p:spPr bwMode="auto">
          <a:xfrm>
            <a:off x="7246798" y="3733800"/>
            <a:ext cx="1869141" cy="1048870"/>
          </a:xfrm>
          <a:prstGeom prst="wedgeRoundRectCallout">
            <a:avLst>
              <a:gd name="adj1" fmla="val -60738"/>
              <a:gd name="adj2" fmla="val 21824"/>
              <a:gd name="adj3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要求找到一个位于集合</a:t>
            </a: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Y</a:t>
            </a:r>
            <a:r>
              <a:rPr kumimoji="0" lang="zh-C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内的输出值</a:t>
            </a:r>
            <a:endParaRPr kumimoji="0" 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507550" cy="5181600"/>
          </a:xfrm>
        </p:spPr>
        <p:txBody>
          <a:bodyPr/>
          <a:lstStyle/>
          <a:p>
            <a:r>
              <a:rPr lang="zh-CN" altLang="en-US" dirty="0"/>
              <a:t>特性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谜题友好 </a:t>
            </a:r>
            <a:r>
              <a:rPr lang="en-US" altLang="zh-CN" dirty="0"/>
              <a:t>--</a:t>
            </a:r>
            <a:r>
              <a:rPr lang="zh-CN" altLang="en-US" dirty="0"/>
              <a:t> 的</a:t>
            </a:r>
            <a:r>
              <a:rPr lang="zh-CN" altLang="en-US" dirty="0">
                <a:solidFill>
                  <a:srgbClr val="C00000"/>
                </a:solidFill>
              </a:rPr>
              <a:t>作用</a:t>
            </a:r>
            <a:endParaRPr lang="en-US" altLang="zh-CN" dirty="0">
              <a:solidFill>
                <a:srgbClr val="C00000"/>
              </a:solidFill>
            </a:endParaRPr>
          </a:p>
          <a:p>
            <a:pPr lvl="1"/>
            <a:r>
              <a:rPr lang="zh-CN" altLang="en-US" sz="2200" dirty="0">
                <a:solidFill>
                  <a:srgbClr val="0432FF"/>
                </a:solidFill>
              </a:rPr>
              <a:t>谜题搜索 </a:t>
            </a:r>
            <a:r>
              <a:rPr lang="en-US" altLang="zh-CN" sz="2200" dirty="0"/>
              <a:t>——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C00000"/>
                </a:solidFill>
              </a:rPr>
              <a:t>Bitcoin’s</a:t>
            </a:r>
            <a:r>
              <a:rPr lang="zh-CN" altLang="en-US" sz="2200" dirty="0">
                <a:solidFill>
                  <a:srgbClr val="C00000"/>
                </a:solidFill>
              </a:rPr>
              <a:t> </a:t>
            </a:r>
            <a:r>
              <a:rPr lang="en-US" altLang="zh-CN" sz="2200" dirty="0">
                <a:solidFill>
                  <a:srgbClr val="C00000"/>
                </a:solidFill>
              </a:rPr>
              <a:t>mining</a:t>
            </a:r>
            <a:r>
              <a:rPr lang="zh-CN" altLang="en-US" sz="2200" dirty="0"/>
              <a:t>：挖矿就是“解数学难题”。如何理解？</a:t>
            </a:r>
            <a:endParaRPr lang="en-US" altLang="zh-CN" sz="2200" dirty="0"/>
          </a:p>
          <a:p>
            <a:pPr lvl="1"/>
            <a:r>
              <a:rPr lang="zh-CN" altLang="en-US" sz="2200" dirty="0"/>
              <a:t>如果一个 </a:t>
            </a:r>
            <a:r>
              <a:rPr lang="en-US" altLang="zh-CN" sz="2200" dirty="0"/>
              <a:t>H(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0432FF"/>
                </a:solidFill>
              </a:rPr>
              <a:t>id</a:t>
            </a:r>
            <a:r>
              <a:rPr lang="zh-CN" altLang="en-US" sz="2200" dirty="0"/>
              <a:t> </a:t>
            </a:r>
            <a:r>
              <a:rPr lang="en-US" altLang="zh-CN" sz="2200" dirty="0"/>
              <a:t>||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C00000"/>
                </a:solidFill>
              </a:rPr>
              <a:t>x</a:t>
            </a:r>
            <a:r>
              <a:rPr lang="zh-CN" altLang="en-US" sz="2200" dirty="0">
                <a:solidFill>
                  <a:srgbClr val="C00000"/>
                </a:solidFill>
              </a:rPr>
              <a:t> </a:t>
            </a:r>
            <a:r>
              <a:rPr lang="en-US" altLang="zh-CN" sz="2200" dirty="0"/>
              <a:t>)</a:t>
            </a:r>
            <a:r>
              <a:rPr lang="zh-CN" altLang="en-US" sz="2200" dirty="0"/>
              <a:t> 具备此特性，则 对于这个谜题没有一个解决策略，比只是随机地尝试 </a:t>
            </a:r>
            <a:r>
              <a:rPr lang="en-US" altLang="zh-CN" sz="2200" dirty="0">
                <a:solidFill>
                  <a:srgbClr val="C00000"/>
                </a:solidFill>
              </a:rPr>
              <a:t>x</a:t>
            </a:r>
            <a:r>
              <a:rPr lang="zh-CN" altLang="en-US" sz="2200" dirty="0"/>
              <a:t> 会更好。</a:t>
            </a:r>
            <a:endParaRPr lang="en-US" altLang="zh-CN" sz="2200" dirty="0"/>
          </a:p>
          <a:p>
            <a:pPr lvl="1"/>
            <a:r>
              <a:rPr lang="zh-CN" altLang="en-US" sz="2200" dirty="0"/>
              <a:t>那么，我们可以为 </a:t>
            </a:r>
            <a:r>
              <a:rPr lang="en-US" altLang="zh-CN" sz="2200" dirty="0"/>
              <a:t>Bitcoin</a:t>
            </a:r>
            <a:r>
              <a:rPr lang="zh-CN" altLang="en-US" sz="2200" dirty="0"/>
              <a:t> 设计一个</a:t>
            </a:r>
            <a:r>
              <a:rPr lang="zh-CN" altLang="en-US" sz="2200" dirty="0">
                <a:solidFill>
                  <a:srgbClr val="0432FF"/>
                </a:solidFill>
              </a:rPr>
              <a:t>谜题搜索</a:t>
            </a:r>
            <a:r>
              <a:rPr lang="zh-CN" altLang="en-US" sz="2200" dirty="0"/>
              <a:t>，来保证所有参与者的公平性</a:t>
            </a:r>
            <a:endParaRPr lang="en-US" altLang="zh-CN" sz="2200" dirty="0"/>
          </a:p>
        </p:txBody>
      </p:sp>
      <p:pic>
        <p:nvPicPr>
          <p:cNvPr id="7170" name="Picture 2" descr="itcoin Farm Vector Cryptocurrency Mining Farm Video Card Mining V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117" y="4175555"/>
            <a:ext cx="2386541" cy="238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 Bitcoin Mining a Good Investment? | Cryptocurrency Training - Your  Ch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59" y="4022216"/>
            <a:ext cx="4890898" cy="2539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507550" cy="5181600"/>
          </a:xfrm>
        </p:spPr>
        <p:txBody>
          <a:bodyPr/>
          <a:lstStyle/>
          <a:p>
            <a:r>
              <a:rPr lang="zh-CN" altLang="en-US" dirty="0"/>
              <a:t>特性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谜题友好 </a:t>
            </a:r>
            <a:r>
              <a:rPr lang="en-US" altLang="zh-CN" dirty="0"/>
              <a:t>--</a:t>
            </a:r>
            <a:r>
              <a:rPr lang="zh-CN" altLang="en-US" dirty="0"/>
              <a:t> 的</a:t>
            </a:r>
            <a:r>
              <a:rPr lang="zh-CN" altLang="en-US" dirty="0">
                <a:solidFill>
                  <a:srgbClr val="C00000"/>
                </a:solidFill>
              </a:rPr>
              <a:t>作用</a:t>
            </a:r>
            <a:endParaRPr lang="en-US" altLang="zh-CN" dirty="0">
              <a:solidFill>
                <a:srgbClr val="C00000"/>
              </a:solidFill>
            </a:endParaRPr>
          </a:p>
          <a:p>
            <a:pPr lvl="1"/>
            <a:r>
              <a:rPr lang="en-US" altLang="zh-CN" sz="2200" dirty="0"/>
              <a:t>Mining</a:t>
            </a:r>
            <a:r>
              <a:rPr lang="zh-CN" altLang="en-US" sz="2200" dirty="0"/>
              <a:t> 对每一个 </a:t>
            </a:r>
            <a:r>
              <a:rPr lang="en-US" altLang="zh-CN" sz="2200" dirty="0"/>
              <a:t>miner</a:t>
            </a:r>
            <a:r>
              <a:rPr lang="zh-CN" altLang="en-US" sz="2200" dirty="0"/>
              <a:t> 都是公平的：大家都不停地寻找一个合格的解</a:t>
            </a:r>
            <a:r>
              <a:rPr lang="zh-CN" altLang="en-US" sz="2200" dirty="0">
                <a:solidFill>
                  <a:schemeClr val="accent1"/>
                </a:solidFill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</a:rPr>
              <a:t>x</a:t>
            </a:r>
            <a:r>
              <a:rPr lang="zh-CN" altLang="en-US" sz="2200" dirty="0">
                <a:solidFill>
                  <a:schemeClr val="accent1"/>
                </a:solidFill>
              </a:rPr>
              <a:t> </a:t>
            </a:r>
            <a:r>
              <a:rPr lang="en-US" altLang="zh-CN" sz="2200" dirty="0"/>
              <a:t>——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chemeClr val="accent1"/>
                </a:solidFill>
              </a:rPr>
              <a:t>nonce</a:t>
            </a:r>
            <a:r>
              <a:rPr lang="zh-CN" altLang="en-US" sz="2200" dirty="0"/>
              <a:t>！</a:t>
            </a:r>
            <a:endParaRPr lang="en-US" altLang="zh-CN" sz="2200" dirty="0"/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H</a:t>
            </a:r>
            <a:r>
              <a:rPr lang="zh-CN" altLang="en-US" sz="2200" dirty="0"/>
              <a:t> </a:t>
            </a:r>
            <a:r>
              <a:rPr lang="en-US" altLang="zh-CN" sz="2200" dirty="0"/>
              <a:t>(</a:t>
            </a:r>
            <a:r>
              <a:rPr lang="zh-CN" altLang="en-US" sz="2200" dirty="0"/>
              <a:t> </a:t>
            </a:r>
            <a:r>
              <a:rPr lang="en-US" altLang="zh-CN" sz="2200" dirty="0"/>
              <a:t>header</a:t>
            </a:r>
            <a:r>
              <a:rPr lang="zh-CN" altLang="en-US" sz="2200" dirty="0"/>
              <a:t> </a:t>
            </a:r>
            <a:r>
              <a:rPr lang="en-US" altLang="zh-CN" sz="2200" dirty="0"/>
              <a:t>||</a:t>
            </a:r>
            <a:r>
              <a:rPr lang="zh-CN" altLang="en-US" sz="2200" dirty="0"/>
              <a:t> </a:t>
            </a:r>
            <a:r>
              <a:rPr lang="en-US" altLang="zh-CN" sz="2200" dirty="0"/>
              <a:t>TXs</a:t>
            </a:r>
            <a:r>
              <a:rPr lang="zh-CN" altLang="en-US" sz="2200" dirty="0"/>
              <a:t> </a:t>
            </a:r>
            <a:r>
              <a:rPr lang="en-US" altLang="zh-CN" sz="2200" dirty="0"/>
              <a:t>||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chemeClr val="accent1"/>
                </a:solidFill>
              </a:rPr>
              <a:t>nonce</a:t>
            </a:r>
            <a:r>
              <a:rPr lang="zh-CN" altLang="en-US" sz="2200" dirty="0">
                <a:solidFill>
                  <a:schemeClr val="accent1"/>
                </a:solidFill>
              </a:rPr>
              <a:t> </a:t>
            </a:r>
            <a:r>
              <a:rPr lang="en-US" altLang="zh-CN" sz="2200" dirty="0"/>
              <a:t>)</a:t>
            </a:r>
            <a:r>
              <a:rPr lang="zh-CN" altLang="en-US" sz="2200" dirty="0"/>
              <a:t> </a:t>
            </a:r>
            <a:r>
              <a:rPr lang="en-US" altLang="zh-CN" sz="2200" dirty="0"/>
              <a:t>&lt;</a:t>
            </a:r>
            <a:r>
              <a:rPr lang="zh-CN" altLang="en-US" sz="2200" dirty="0"/>
              <a:t> </a:t>
            </a:r>
            <a:r>
              <a:rPr lang="en-US" altLang="zh-CN" sz="2200" dirty="0"/>
              <a:t>target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365319" y="3530585"/>
            <a:ext cx="5985508" cy="2656459"/>
            <a:chOff x="411163" y="4187687"/>
            <a:chExt cx="5287691" cy="213691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163" y="4187687"/>
              <a:ext cx="5287691" cy="2136913"/>
            </a:xfrm>
            <a:prstGeom prst="rect">
              <a:avLst/>
            </a:prstGeom>
          </p:spPr>
        </p:pic>
        <p:sp>
          <p:nvSpPr>
            <p:cNvPr id="10" name="Rounded Rectangle 9"/>
            <p:cNvSpPr/>
            <p:nvPr/>
          </p:nvSpPr>
          <p:spPr bwMode="auto">
            <a:xfrm>
              <a:off x="2282806" y="5447245"/>
              <a:ext cx="1037064" cy="284356"/>
            </a:xfrm>
            <a:prstGeom prst="roundRect">
              <a:avLst/>
            </a:prstGeom>
            <a:noFill/>
            <a:ln w="222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222"/>
            <a:ext cx="9144000" cy="576955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unter Huge Freebie - Transparent Hunting Clipart, HD Png Download ,  Tr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30" y="2955311"/>
            <a:ext cx="3331441" cy="217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ooting target graphy Bullet, others PNG | PNGWav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4352" y="3016766"/>
            <a:ext cx="2791690" cy="18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密码学特性</a:t>
            </a: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507550" cy="1595002"/>
          </a:xfrm>
        </p:spPr>
        <p:txBody>
          <a:bodyPr/>
          <a:lstStyle/>
          <a:p>
            <a:r>
              <a:rPr lang="en-US" altLang="zh-CN" dirty="0"/>
              <a:t>Mining</a:t>
            </a:r>
            <a:r>
              <a:rPr lang="zh-CN" altLang="en-US" dirty="0"/>
              <a:t> 的比喻</a:t>
            </a:r>
            <a:endParaRPr lang="en-US" altLang="zh-CN" sz="2200" dirty="0"/>
          </a:p>
          <a:p>
            <a:pPr lvl="1"/>
            <a:r>
              <a:rPr lang="en-US" altLang="zh-CN" sz="2200" dirty="0"/>
              <a:t>H</a:t>
            </a:r>
            <a:r>
              <a:rPr lang="zh-CN" altLang="en-US" sz="2200" dirty="0"/>
              <a:t> </a:t>
            </a:r>
            <a:r>
              <a:rPr lang="en-US" altLang="zh-CN" sz="2200" dirty="0"/>
              <a:t>(</a:t>
            </a:r>
            <a:r>
              <a:rPr lang="zh-CN" altLang="en-US" sz="2200" dirty="0"/>
              <a:t> </a:t>
            </a:r>
            <a:r>
              <a:rPr lang="en-US" altLang="zh-CN" sz="2200" dirty="0"/>
              <a:t>header</a:t>
            </a:r>
            <a:r>
              <a:rPr lang="zh-CN" altLang="en-US" sz="2200" dirty="0"/>
              <a:t> </a:t>
            </a:r>
            <a:r>
              <a:rPr lang="en-US" altLang="zh-CN" sz="2200" dirty="0"/>
              <a:t>||</a:t>
            </a:r>
            <a:r>
              <a:rPr lang="zh-CN" altLang="en-US" sz="2200" dirty="0"/>
              <a:t> </a:t>
            </a:r>
            <a:r>
              <a:rPr lang="en-US" altLang="zh-CN" sz="2200" dirty="0"/>
              <a:t>TXs</a:t>
            </a:r>
            <a:r>
              <a:rPr lang="zh-CN" altLang="en-US" sz="2200" dirty="0"/>
              <a:t> </a:t>
            </a:r>
            <a:r>
              <a:rPr lang="en-US" altLang="zh-CN" sz="2200" dirty="0"/>
              <a:t>||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chemeClr val="accent1"/>
                </a:solidFill>
              </a:rPr>
              <a:t>nonce</a:t>
            </a:r>
            <a:r>
              <a:rPr lang="zh-CN" altLang="en-US" sz="2200" dirty="0">
                <a:solidFill>
                  <a:schemeClr val="accent1"/>
                </a:solidFill>
              </a:rPr>
              <a:t> </a:t>
            </a:r>
            <a:r>
              <a:rPr lang="en-US" altLang="zh-CN" sz="2200" dirty="0"/>
              <a:t>)</a:t>
            </a:r>
            <a:r>
              <a:rPr lang="zh-CN" altLang="en-US" sz="2200" dirty="0"/>
              <a:t> </a:t>
            </a:r>
            <a:r>
              <a:rPr lang="en-US" altLang="zh-CN" sz="2200" dirty="0"/>
              <a:t>&lt;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0432FF"/>
                </a:solidFill>
              </a:rPr>
              <a:t>target</a:t>
            </a:r>
          </a:p>
          <a:p>
            <a:pPr lvl="1"/>
            <a:r>
              <a:rPr lang="zh-CN" altLang="en-US" sz="2200" dirty="0"/>
              <a:t>策略：狂轰滥炸，鸟枪法</a:t>
            </a:r>
            <a:endParaRPr lang="en-US" altLang="zh-CN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311208" y="5211143"/>
            <a:ext cx="258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54695" y="5026477"/>
            <a:ext cx="1091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解空间 </a:t>
            </a:r>
            <a:r>
              <a:rPr lang="en-US" altLang="zh-CN" dirty="0"/>
              <a:t>Y</a:t>
            </a:r>
            <a:endParaRPr lang="en-US" dirty="0"/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163208" y="2383861"/>
            <a:ext cx="1473978" cy="527142"/>
          </a:xfrm>
          <a:prstGeom prst="wedgeRoundRectCallout">
            <a:avLst>
              <a:gd name="adj1" fmla="val -4125"/>
              <a:gd name="adj2" fmla="val 229979"/>
              <a:gd name="adj3" fmla="val 16667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b="1" dirty="0">
                <a:solidFill>
                  <a:srgbClr val="0432FF"/>
                </a:solidFill>
                <a:latin typeface="Arial" panose="020B0604020202090204" pitchFamily="34" charset="0"/>
              </a:rPr>
              <a:t>target</a:t>
            </a:r>
            <a:endParaRPr kumimoji="0" lang="en-US" b="1" i="0" u="none" strike="noStrike" cap="none" normalizeH="0" baseline="0" dirty="0">
              <a:ln>
                <a:noFill/>
              </a:ln>
              <a:solidFill>
                <a:srgbClr val="0432FF"/>
              </a:solidFill>
              <a:effectLst/>
              <a:latin typeface="Arial" panose="020B0604020202090204" pitchFamily="34" charset="0"/>
            </a:endParaRPr>
          </a:p>
        </p:txBody>
      </p:sp>
      <p:pic>
        <p:nvPicPr>
          <p:cNvPr id="2056" name="Picture 8" descr="arget Icon of Line style - Available in SVG, PNG, EPS, AI &amp; Icon font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448" y="3271651"/>
            <a:ext cx="1349707" cy="134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75816" y="463818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1"/>
                </a:solidFill>
              </a:rPr>
              <a:t>nonce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Cryptography?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wiki: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Cryptography</a:t>
            </a:r>
            <a:r>
              <a:rPr lang="en-US" dirty="0"/>
              <a:t> is the practice and study of techniques for secure communication in the presence of third parties (called adversaries).</a:t>
            </a:r>
          </a:p>
          <a:p>
            <a:pPr lvl="1"/>
            <a:endParaRPr lang="en-US" dirty="0"/>
          </a:p>
          <a:p>
            <a:r>
              <a:rPr lang="zh-CN" altLang="en-US" dirty="0"/>
              <a:t>第三方存在下的安全通信技术的研究与实践。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565" y="3439492"/>
            <a:ext cx="8209652" cy="1362075"/>
          </a:xfrm>
        </p:spPr>
        <p:txBody>
          <a:bodyPr/>
          <a:lstStyle/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digital</a:t>
            </a:r>
            <a:r>
              <a:rPr lang="zh-CN" altLang="en-US" dirty="0"/>
              <a:t> </a:t>
            </a:r>
            <a:r>
              <a:rPr lang="en-US" altLang="zh-CN" dirty="0"/>
              <a:t>signatures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565" y="1939306"/>
            <a:ext cx="7772400" cy="1267722"/>
          </a:xfrm>
        </p:spPr>
        <p:txBody>
          <a:bodyPr/>
          <a:lstStyle/>
          <a:p>
            <a:r>
              <a:rPr lang="zh-CN" altLang="en-US" dirty="0"/>
              <a:t>比特币密码学基础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比特币用户有账户吗？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银行账户</a:t>
            </a:r>
            <a:endParaRPr lang="en-US" altLang="zh-CN" dirty="0"/>
          </a:p>
          <a:p>
            <a:pPr lvl="1"/>
            <a:r>
              <a:rPr lang="zh-CN" altLang="en-US" dirty="0"/>
              <a:t>中心化账户管理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比特币没有账户，但是用户有“钱包”</a:t>
            </a:r>
            <a:endParaRPr lang="en-US" altLang="zh-CN" dirty="0"/>
          </a:p>
          <a:p>
            <a:pPr lvl="1"/>
            <a:r>
              <a:rPr lang="zh-CN" altLang="en-US" dirty="0"/>
              <a:t>用户自己（在比特币</a:t>
            </a:r>
            <a:r>
              <a:rPr lang="en-US" altLang="zh-CN" dirty="0"/>
              <a:t>App</a:t>
            </a:r>
            <a:r>
              <a:rPr lang="zh-CN" altLang="en-US" dirty="0"/>
              <a:t>里）开设“钱包” ，通过使用一对独特的 </a:t>
            </a:r>
            <a:r>
              <a:rPr lang="en-US" altLang="zh-CN" dirty="0"/>
              <a:t>&lt;public</a:t>
            </a:r>
            <a:r>
              <a:rPr lang="zh-CN" altLang="en-US" dirty="0"/>
              <a:t> </a:t>
            </a:r>
            <a:r>
              <a:rPr lang="en-US" altLang="zh-CN" dirty="0"/>
              <a:t>key,</a:t>
            </a:r>
            <a:r>
              <a:rPr lang="zh-CN" altLang="en-US" dirty="0"/>
              <a:t> </a:t>
            </a:r>
            <a:r>
              <a:rPr lang="en-US" altLang="zh-CN" dirty="0"/>
              <a:t>secret</a:t>
            </a:r>
            <a:r>
              <a:rPr lang="zh-CN" altLang="en-US" dirty="0"/>
              <a:t> </a:t>
            </a:r>
            <a:r>
              <a:rPr lang="en-US" altLang="zh-CN" dirty="0"/>
              <a:t>key&gt;</a:t>
            </a:r>
          </a:p>
          <a:p>
            <a:pPr lvl="1"/>
            <a:r>
              <a:rPr lang="en-US" altLang="zh-CN" dirty="0"/>
              <a:t>&lt;</a:t>
            </a:r>
            <a:r>
              <a:rPr lang="en-US" altLang="zh-CN" dirty="0" err="1">
                <a:solidFill>
                  <a:srgbClr val="0432FF"/>
                </a:solidFill>
              </a:rPr>
              <a:t>pk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>
                <a:solidFill>
                  <a:schemeClr val="accent1"/>
                </a:solidFill>
              </a:rPr>
              <a:t>sk</a:t>
            </a:r>
            <a:r>
              <a:rPr lang="en-US" altLang="zh-CN" dirty="0"/>
              <a:t>&gt;</a:t>
            </a:r>
            <a:r>
              <a:rPr lang="zh-CN" altLang="en-US" dirty="0"/>
              <a:t> 来源于 非对称加密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加密货币中的公钥私钥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那么，公钥私钥有什么用？</a:t>
            </a:r>
            <a:endParaRPr lang="en-US" altLang="zh-CN" dirty="0"/>
          </a:p>
          <a:p>
            <a:pPr lvl="1"/>
            <a:r>
              <a:rPr lang="zh-CN" altLang="en-US" dirty="0"/>
              <a:t>签名 </a:t>
            </a:r>
            <a:r>
              <a:rPr lang="en-US" altLang="zh-CN" dirty="0"/>
              <a:t>Sign</a:t>
            </a:r>
            <a:r>
              <a:rPr lang="zh-CN" altLang="en-US" dirty="0"/>
              <a:t> </a:t>
            </a:r>
            <a:r>
              <a:rPr lang="en-US" altLang="zh-CN" dirty="0"/>
              <a:t>(message,</a:t>
            </a:r>
            <a:r>
              <a:rPr lang="zh-CN" altLang="en-US" dirty="0"/>
              <a:t> </a:t>
            </a:r>
            <a:r>
              <a:rPr lang="en-US" altLang="zh-CN" dirty="0" err="1">
                <a:solidFill>
                  <a:schemeClr val="accent1"/>
                </a:solidFill>
              </a:rPr>
              <a:t>sk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C000"/>
                </a:solidFill>
              </a:rPr>
              <a:t>Signature</a:t>
            </a:r>
            <a:endParaRPr lang="en-US" dirty="0">
              <a:solidFill>
                <a:srgbClr val="00C000"/>
              </a:solidFill>
            </a:endParaRPr>
          </a:p>
          <a:p>
            <a:pPr lvl="1"/>
            <a:r>
              <a:rPr lang="en-US" altLang="zh-CN" dirty="0"/>
              <a:t>Verify</a:t>
            </a:r>
            <a:r>
              <a:rPr lang="zh-CN" altLang="en-US" dirty="0"/>
              <a:t> </a:t>
            </a:r>
            <a:r>
              <a:rPr lang="en-US" altLang="zh-CN" dirty="0"/>
              <a:t>(message,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C000"/>
                </a:solidFill>
              </a:rPr>
              <a:t>Signature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>
                <a:solidFill>
                  <a:srgbClr val="0432FF"/>
                </a:solidFill>
              </a:rPr>
              <a:t>pk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Ture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False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529" y="3394344"/>
            <a:ext cx="5092190" cy="2741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数字签名方案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由三个算法构成</a:t>
            </a:r>
            <a:endParaRPr lang="en-US" altLang="zh-CN" dirty="0"/>
          </a:p>
          <a:p>
            <a:pPr lvl="1"/>
            <a:r>
              <a:rPr lang="en-US" altLang="zh-CN" sz="2400" dirty="0"/>
              <a:t>(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, 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) :=</a:t>
            </a:r>
            <a:r>
              <a:rPr lang="zh-CN" altLang="en-US" sz="2400" dirty="0"/>
              <a:t> </a:t>
            </a:r>
            <a:r>
              <a:rPr lang="en-US" altLang="zh-CN" sz="2400" dirty="0" err="1">
                <a:solidFill>
                  <a:srgbClr val="C00000"/>
                </a:solidFill>
              </a:rPr>
              <a:t>generateKeys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(</a:t>
            </a:r>
            <a:r>
              <a:rPr lang="en-US" altLang="zh-CN" sz="2400" dirty="0" err="1"/>
              <a:t>keysize</a:t>
            </a:r>
            <a:r>
              <a:rPr lang="en-US" altLang="zh-CN" sz="2400" dirty="0"/>
              <a:t>)</a:t>
            </a:r>
          </a:p>
          <a:p>
            <a:pPr lvl="2"/>
            <a:r>
              <a:rPr lang="zh-CN" altLang="en-US" sz="2000" dirty="0"/>
              <a:t> 把 </a:t>
            </a:r>
            <a:r>
              <a:rPr lang="en-US" altLang="zh-CN" sz="2000" dirty="0" err="1"/>
              <a:t>keysize</a:t>
            </a:r>
            <a:r>
              <a:rPr lang="zh-CN" altLang="en-US" sz="2000" dirty="0"/>
              <a:t> 作为输入，来产生一对公钥和私钥</a:t>
            </a:r>
            <a:endParaRPr lang="en-US" altLang="zh-CN" sz="2000" dirty="0"/>
          </a:p>
          <a:p>
            <a:pPr lvl="2"/>
            <a:r>
              <a:rPr lang="zh-CN" altLang="en-US" sz="2000" dirty="0"/>
              <a:t> 私钥 </a:t>
            </a:r>
            <a:r>
              <a:rPr lang="en-US" altLang="zh-CN" sz="2000" dirty="0" err="1"/>
              <a:t>sk</a:t>
            </a:r>
            <a:r>
              <a:rPr lang="zh-CN" altLang="en-US" sz="2000" dirty="0"/>
              <a:t> 被安全保存，并用来签名一段消息；</a:t>
            </a:r>
            <a:endParaRPr lang="en-US" altLang="zh-CN" sz="2000" dirty="0"/>
          </a:p>
          <a:p>
            <a:pPr lvl="2"/>
            <a:r>
              <a:rPr lang="zh-CN" altLang="en-US" sz="2000" dirty="0"/>
              <a:t> 公钥 </a:t>
            </a:r>
            <a:r>
              <a:rPr lang="en-US" altLang="zh-CN" sz="2000" dirty="0" err="1"/>
              <a:t>pk</a:t>
            </a:r>
            <a:r>
              <a:rPr lang="zh-CN" altLang="en-US" sz="2000" dirty="0"/>
              <a:t> 是人人都可以找到的，拿到它用来验证你的签名。</a:t>
            </a:r>
            <a:endParaRPr lang="en-US" altLang="zh-CN" sz="2000" dirty="0"/>
          </a:p>
          <a:p>
            <a:pPr lvl="1"/>
            <a:endParaRPr lang="en-US" altLang="zh-CN" sz="2400" dirty="0"/>
          </a:p>
          <a:p>
            <a:pPr lvl="1"/>
            <a:r>
              <a:rPr lang="en-US" altLang="zh-CN" sz="2400" dirty="0">
                <a:solidFill>
                  <a:srgbClr val="00C000"/>
                </a:solidFill>
              </a:rPr>
              <a:t>sig</a:t>
            </a:r>
            <a:r>
              <a:rPr lang="zh-CN" altLang="en-US" sz="2400" dirty="0"/>
              <a:t> </a:t>
            </a:r>
            <a:r>
              <a:rPr lang="en-US" altLang="zh-CN" sz="2400" dirty="0"/>
              <a:t>:=</a:t>
            </a:r>
            <a:r>
              <a:rPr lang="zh-CN" altLang="en-US" sz="2400" dirty="0"/>
              <a:t> </a:t>
            </a:r>
            <a:r>
              <a:rPr lang="en-US" altLang="zh-CN" sz="2400" dirty="0"/>
              <a:t>sign(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msg</a:t>
            </a:r>
            <a:r>
              <a:rPr lang="en-US" altLang="zh-CN" sz="2400" dirty="0"/>
              <a:t>)</a:t>
            </a:r>
            <a:r>
              <a:rPr lang="zh-CN" altLang="en-US" sz="2400" dirty="0"/>
              <a:t>，</a:t>
            </a:r>
            <a:r>
              <a:rPr lang="en-US" altLang="zh-CN" sz="2400" dirty="0"/>
              <a:t> </a:t>
            </a:r>
            <a:r>
              <a:rPr lang="zh-CN" altLang="en-US" sz="2400" dirty="0">
                <a:solidFill>
                  <a:srgbClr val="C00000"/>
                </a:solidFill>
              </a:rPr>
              <a:t>签名过程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lvl="2"/>
            <a:r>
              <a:rPr lang="zh-CN" altLang="en-US" sz="2000" dirty="0"/>
              <a:t> 把一段消息</a:t>
            </a:r>
            <a:r>
              <a:rPr lang="en-US" altLang="zh-CN" sz="2000" dirty="0"/>
              <a:t>message</a:t>
            </a:r>
            <a:r>
              <a:rPr lang="zh-CN" altLang="en-US" sz="2000" dirty="0"/>
              <a:t> 和私钥 </a:t>
            </a:r>
            <a:r>
              <a:rPr lang="en-US" altLang="zh-CN" sz="2000" dirty="0" err="1"/>
              <a:t>sk</a:t>
            </a:r>
            <a:r>
              <a:rPr lang="zh-CN" altLang="en-US" sz="2000" dirty="0"/>
              <a:t> 作为输入，输出是 签名</a:t>
            </a:r>
            <a:r>
              <a:rPr lang="en-US" altLang="zh-CN" sz="2000" dirty="0"/>
              <a:t>sig</a:t>
            </a:r>
          </a:p>
          <a:p>
            <a:pPr lvl="1"/>
            <a:endParaRPr lang="en-US" altLang="zh-CN" sz="2400" dirty="0"/>
          </a:p>
          <a:p>
            <a:pPr lvl="1"/>
            <a:r>
              <a:rPr lang="en-US" altLang="zh-CN" sz="2400" dirty="0" err="1"/>
              <a:t>isValid</a:t>
            </a:r>
            <a:r>
              <a:rPr lang="zh-CN" altLang="en-US" sz="2400" dirty="0"/>
              <a:t> </a:t>
            </a:r>
            <a:r>
              <a:rPr lang="en-US" altLang="zh-CN" sz="2400" dirty="0"/>
              <a:t>:=</a:t>
            </a:r>
            <a:r>
              <a:rPr lang="zh-CN" altLang="en-US" sz="2400" dirty="0"/>
              <a:t> </a:t>
            </a:r>
            <a:r>
              <a:rPr lang="en-US" altLang="zh-CN" sz="2400" dirty="0"/>
              <a:t>verify(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, message, </a:t>
            </a:r>
            <a:r>
              <a:rPr lang="en-US" altLang="zh-CN" sz="2400" dirty="0">
                <a:solidFill>
                  <a:srgbClr val="00C000"/>
                </a:solidFill>
              </a:rPr>
              <a:t>sig</a:t>
            </a:r>
            <a:r>
              <a:rPr lang="en-US" altLang="zh-CN" sz="2400" dirty="0"/>
              <a:t>)</a:t>
            </a:r>
            <a:r>
              <a:rPr lang="zh-CN" altLang="en-US" sz="2400" dirty="0"/>
              <a:t>，</a:t>
            </a:r>
            <a:r>
              <a:rPr lang="en-US" altLang="zh-CN" sz="2400" dirty="0"/>
              <a:t> </a:t>
            </a:r>
            <a:r>
              <a:rPr lang="zh-CN" altLang="en-US" sz="2400" dirty="0">
                <a:solidFill>
                  <a:srgbClr val="C00000"/>
                </a:solidFill>
              </a:rPr>
              <a:t>验证过程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lvl="2"/>
            <a:r>
              <a:rPr lang="zh-CN" altLang="en-US" sz="2000" dirty="0"/>
              <a:t> 通过把一段消息和签名消息与公钥作为输入，</a:t>
            </a:r>
            <a:endParaRPr lang="en-US" altLang="zh-CN" sz="2000" dirty="0"/>
          </a:p>
          <a:p>
            <a:pPr lvl="2"/>
            <a:r>
              <a:rPr lang="zh-CN" altLang="en-US" sz="2000" dirty="0"/>
              <a:t> 如果返回是真，证明签名属实；否则，证明签名的消息为假</a:t>
            </a:r>
            <a:r>
              <a:rPr lang="zh-CN" altLang="en-US" dirty="0"/>
              <a:t>。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数字签名方案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要求两个性质有效：</a:t>
            </a:r>
            <a:endParaRPr lang="en-US" altLang="zh-CN" dirty="0"/>
          </a:p>
          <a:p>
            <a:pPr lvl="1"/>
            <a:r>
              <a:rPr lang="zh-CN" altLang="en-US" dirty="0"/>
              <a:t>有效的签名可以通过验证：</a:t>
            </a:r>
            <a:endParaRPr lang="en-US" altLang="zh-CN" dirty="0"/>
          </a:p>
          <a:p>
            <a:pPr lvl="2"/>
            <a:r>
              <a:rPr lang="zh-CN" altLang="en-US" dirty="0"/>
              <a:t> </a:t>
            </a:r>
            <a:r>
              <a:rPr lang="en-US" dirty="0"/>
              <a:t>verify(</a:t>
            </a:r>
            <a:r>
              <a:rPr lang="en-US" dirty="0" err="1">
                <a:solidFill>
                  <a:srgbClr val="0432FF"/>
                </a:solidFill>
              </a:rPr>
              <a:t>pk</a:t>
            </a:r>
            <a:r>
              <a:rPr lang="en-US" dirty="0"/>
              <a:t>, message, </a:t>
            </a:r>
            <a:r>
              <a:rPr lang="en-US" dirty="0">
                <a:solidFill>
                  <a:srgbClr val="C00000"/>
                </a:solidFill>
              </a:rPr>
              <a:t>sign</a:t>
            </a:r>
            <a:r>
              <a:rPr lang="en-US" dirty="0"/>
              <a:t>(</a:t>
            </a:r>
            <a:r>
              <a:rPr lang="en-US" dirty="0" err="1">
                <a:solidFill>
                  <a:schemeClr val="accent1"/>
                </a:solidFill>
              </a:rPr>
              <a:t>sk</a:t>
            </a:r>
            <a:r>
              <a:rPr lang="en-US" dirty="0"/>
              <a:t>, message))</a:t>
            </a:r>
            <a:r>
              <a:rPr lang="zh-CN" altLang="en-US" dirty="0"/>
              <a:t> </a:t>
            </a:r>
            <a:r>
              <a:rPr lang="en-US" dirty="0"/>
              <a:t>==</a:t>
            </a:r>
            <a:r>
              <a:rPr lang="zh-CN" altLang="en-US" dirty="0"/>
              <a:t> </a:t>
            </a:r>
            <a:r>
              <a:rPr lang="en-US" dirty="0"/>
              <a:t>true</a:t>
            </a:r>
          </a:p>
          <a:p>
            <a:pPr lvl="2"/>
            <a:endParaRPr lang="en-US" altLang="zh-CN" dirty="0"/>
          </a:p>
          <a:p>
            <a:pPr lvl="1"/>
            <a:r>
              <a:rPr lang="zh-CN" altLang="en-US" dirty="0"/>
              <a:t>签名不可伪造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实践中</a:t>
            </a:r>
            <a:endParaRPr lang="en-US" altLang="zh-CN" dirty="0"/>
          </a:p>
          <a:p>
            <a:pPr lvl="1"/>
            <a:r>
              <a:rPr lang="zh-CN" altLang="en-US" sz="2400" dirty="0"/>
              <a:t>比特币使用的签名算法是随机的，需要良好随机源</a:t>
            </a:r>
            <a:endParaRPr lang="en-US" altLang="zh-CN" sz="2400" dirty="0"/>
          </a:p>
          <a:p>
            <a:pPr lvl="1"/>
            <a:r>
              <a:rPr lang="zh-CN" altLang="en-US" sz="2400" dirty="0"/>
              <a:t>对要签名的信息 </a:t>
            </a:r>
            <a:r>
              <a:rPr lang="en-US" altLang="zh-CN" sz="2400" dirty="0"/>
              <a:t>message</a:t>
            </a:r>
            <a:r>
              <a:rPr lang="zh-CN" altLang="en-US" sz="2400" dirty="0"/>
              <a:t> 大小有限，所以使用 </a:t>
            </a:r>
            <a:r>
              <a:rPr lang="en-US" altLang="zh-CN" sz="2400" dirty="0"/>
              <a:t>Hash</a:t>
            </a:r>
            <a:r>
              <a:rPr lang="zh-CN" altLang="en-US" sz="2400" dirty="0"/>
              <a:t> </a:t>
            </a:r>
            <a:r>
              <a:rPr lang="en-US" altLang="zh-CN" sz="2400" dirty="0"/>
              <a:t>Function</a:t>
            </a:r>
            <a:r>
              <a:rPr lang="zh-CN" altLang="en-US" sz="2400" dirty="0"/>
              <a:t>，因为哈希函数的输出是定长的</a:t>
            </a:r>
            <a:endParaRPr lang="en-US" alt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比特币中签名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每笔 </a:t>
            </a:r>
            <a:r>
              <a:rPr lang="en-US" altLang="zh-CN" dirty="0" err="1"/>
              <a:t>Tx</a:t>
            </a:r>
            <a:r>
              <a:rPr lang="zh-CN" altLang="en-US" dirty="0"/>
              <a:t> 的发起方用他的 </a:t>
            </a:r>
            <a:r>
              <a:rPr lang="en-US" altLang="zh-CN" dirty="0" err="1">
                <a:solidFill>
                  <a:schemeClr val="accent1"/>
                </a:solidFill>
              </a:rPr>
              <a:t>sk</a:t>
            </a:r>
            <a:r>
              <a:rPr lang="zh-CN" altLang="en-US" dirty="0"/>
              <a:t> 签名</a:t>
            </a:r>
            <a:endParaRPr lang="en-US" altLang="zh-CN" dirty="0"/>
          </a:p>
          <a:p>
            <a:pPr lvl="1"/>
            <a:r>
              <a:rPr lang="zh-CN" altLang="en-US" dirty="0"/>
              <a:t>其他人通过 </a:t>
            </a:r>
            <a:r>
              <a:rPr lang="en-US" altLang="zh-CN" dirty="0" err="1"/>
              <a:t>Tx</a:t>
            </a:r>
            <a:r>
              <a:rPr lang="zh-CN" altLang="en-US" dirty="0"/>
              <a:t> 发起方的 </a:t>
            </a:r>
            <a:r>
              <a:rPr lang="en-US" altLang="zh-CN" dirty="0" err="1">
                <a:solidFill>
                  <a:srgbClr val="0432FF"/>
                </a:solidFill>
              </a:rPr>
              <a:t>pk</a:t>
            </a:r>
            <a:r>
              <a:rPr lang="zh-CN" altLang="en-US" dirty="0"/>
              <a:t> 验证 </a:t>
            </a:r>
            <a:r>
              <a:rPr lang="en-US" altLang="zh-CN" dirty="0" err="1"/>
              <a:t>Tx</a:t>
            </a:r>
            <a:r>
              <a:rPr lang="zh-CN" altLang="en-US" dirty="0"/>
              <a:t> 的合法性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17" y="2649946"/>
            <a:ext cx="5450437" cy="29896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231" y="2649946"/>
            <a:ext cx="2865685" cy="2989646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/>
              <a:t>比特币中通过签名验证，防止</a:t>
            </a:r>
            <a:r>
              <a:rPr lang="en-US" altLang="zh-CN" sz="2800" dirty="0"/>
              <a:t>Double-Spending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23" y="1143000"/>
            <a:ext cx="5494772" cy="4723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23" y="1143000"/>
            <a:ext cx="8729663" cy="53238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比特币中：公钥即身份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18500" cy="5321300"/>
          </a:xfrm>
        </p:spPr>
        <p:txBody>
          <a:bodyPr/>
          <a:lstStyle/>
          <a:p>
            <a:r>
              <a:rPr lang="zh-CN" altLang="en-US" dirty="0"/>
              <a:t>为什么说“公钥即身份”？</a:t>
            </a:r>
            <a:endParaRPr lang="en-US" altLang="zh-CN" dirty="0"/>
          </a:p>
          <a:p>
            <a:pPr lvl="1"/>
            <a:r>
              <a:rPr lang="en-US" altLang="zh-CN" sz="2400" dirty="0"/>
              <a:t>Bitcoin</a:t>
            </a:r>
            <a:r>
              <a:rPr lang="zh-CN" altLang="en-US" sz="2400" dirty="0"/>
              <a:t> 用户自己开账户 </a:t>
            </a:r>
            <a:r>
              <a:rPr lang="en-US" altLang="zh-CN" sz="2400" dirty="0"/>
              <a:t>——</a:t>
            </a:r>
            <a:r>
              <a:rPr lang="zh-CN" altLang="en-US" sz="2400" dirty="0"/>
              <a:t> </a:t>
            </a:r>
            <a:r>
              <a:rPr lang="en-US" altLang="zh-CN" sz="2400" dirty="0"/>
              <a:t>&lt;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&gt;</a:t>
            </a:r>
          </a:p>
          <a:p>
            <a:pPr lvl="1"/>
            <a:r>
              <a:rPr lang="zh-CN" altLang="en-US" sz="2400" dirty="0"/>
              <a:t>其他用户看到一个签名，并被一个</a:t>
            </a:r>
            <a:r>
              <a:rPr lang="zh-CN" altLang="en-US" sz="2400" dirty="0">
                <a:solidFill>
                  <a:srgbClr val="0432FF"/>
                </a:solidFill>
              </a:rPr>
              <a:t> 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zh-CN" altLang="en-US" sz="2400" dirty="0">
                <a:solidFill>
                  <a:srgbClr val="0432FF"/>
                </a:solidFill>
              </a:rPr>
              <a:t> </a:t>
            </a:r>
            <a:r>
              <a:rPr lang="zh-CN" altLang="en-US" sz="2400" dirty="0"/>
              <a:t>验证了：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zh-CN" altLang="en-US" sz="2400" dirty="0"/>
              <a:t> 就可以代表一个人的</a:t>
            </a:r>
            <a:r>
              <a:rPr lang="zh-CN" altLang="en-US" sz="2400" dirty="0">
                <a:solidFill>
                  <a:schemeClr val="accent1"/>
                </a:solidFill>
              </a:rPr>
              <a:t>身份</a:t>
            </a:r>
            <a:endParaRPr lang="en-US" altLang="zh-CN" sz="24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/>
              <a:t>比特币中用户的身份： </a:t>
            </a:r>
            <a:r>
              <a:rPr lang="zh-CN" altLang="en-US" sz="2400" dirty="0">
                <a:solidFill>
                  <a:schemeClr val="accent1"/>
                </a:solidFill>
              </a:rPr>
              <a:t>地址</a:t>
            </a:r>
            <a:r>
              <a:rPr lang="zh-CN" altLang="en-US" sz="2400" dirty="0"/>
              <a:t> </a:t>
            </a:r>
            <a:r>
              <a:rPr lang="en-US" altLang="zh-CN" sz="2400" dirty="0"/>
              <a:t>:=</a:t>
            </a:r>
            <a:r>
              <a:rPr lang="zh-CN" altLang="en-US" sz="2400" dirty="0"/>
              <a:t> </a:t>
            </a:r>
            <a:r>
              <a:rPr lang="en-US" altLang="zh-CN" sz="2400" dirty="0"/>
              <a:t>Hash</a:t>
            </a:r>
            <a:r>
              <a:rPr lang="zh-CN" altLang="en-US" sz="2400" dirty="0"/>
              <a:t> </a:t>
            </a:r>
            <a:r>
              <a:rPr lang="en-US" altLang="zh-CN" sz="2400" dirty="0"/>
              <a:t>(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zh-CN" altLang="en-US" sz="2400" dirty="0"/>
              <a:t> </a:t>
            </a:r>
            <a:r>
              <a:rPr lang="en-US" altLang="zh-CN" sz="2400" dirty="0"/>
              <a:t>||</a:t>
            </a:r>
            <a:r>
              <a:rPr lang="zh-CN" altLang="en-US" sz="2400" dirty="0"/>
              <a:t> </a:t>
            </a:r>
            <a:r>
              <a:rPr lang="en-US" altLang="zh-CN" sz="2400" dirty="0"/>
              <a:t>x)</a:t>
            </a:r>
            <a:endParaRPr lang="en-US" dirty="0"/>
          </a:p>
          <a:p>
            <a:r>
              <a:rPr lang="zh-CN" altLang="en-US" dirty="0"/>
              <a:t>所以，比特币可以提供去中心化身份管理</a:t>
            </a:r>
            <a:endParaRPr lang="en-US" altLang="zh-CN" dirty="0"/>
          </a:p>
          <a:p>
            <a:pPr lvl="1"/>
            <a:r>
              <a:rPr lang="zh-CN" altLang="en-US" sz="2400" dirty="0"/>
              <a:t>随时定制新的随机身份 </a:t>
            </a:r>
            <a:endParaRPr lang="en-US" altLang="zh-CN" sz="2400" dirty="0"/>
          </a:p>
          <a:p>
            <a:pPr lvl="2"/>
            <a:r>
              <a:rPr lang="zh-CN" altLang="en-US" sz="2000" dirty="0"/>
              <a:t> </a:t>
            </a:r>
            <a:r>
              <a:rPr lang="en-US" altLang="zh-CN" sz="2000" dirty="0"/>
              <a:t>new</a:t>
            </a:r>
            <a:r>
              <a:rPr lang="zh-CN" altLang="en-US" sz="2000" dirty="0"/>
              <a:t> </a:t>
            </a:r>
            <a:r>
              <a:rPr lang="en-US" altLang="zh-CN" sz="2000" dirty="0"/>
              <a:t>&lt;</a:t>
            </a:r>
            <a:r>
              <a:rPr lang="en-US" altLang="zh-CN" sz="2000" dirty="0" err="1">
                <a:solidFill>
                  <a:srgbClr val="0432FF"/>
                </a:solidFill>
              </a:rPr>
              <a:t>pk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 err="1">
                <a:solidFill>
                  <a:schemeClr val="accent1"/>
                </a:solidFill>
              </a:rPr>
              <a:t>sk</a:t>
            </a:r>
            <a:r>
              <a:rPr lang="en-US" altLang="zh-CN" sz="2000" dirty="0"/>
              <a:t>&gt;</a:t>
            </a:r>
            <a:r>
              <a:rPr lang="zh-CN" altLang="en-US" sz="2000" dirty="0"/>
              <a:t> </a:t>
            </a:r>
            <a:r>
              <a:rPr lang="en-US" altLang="zh-CN" sz="2000" dirty="0"/>
              <a:t>=</a:t>
            </a:r>
            <a:r>
              <a:rPr lang="zh-CN" altLang="en-US" sz="2000" dirty="0"/>
              <a:t> </a:t>
            </a:r>
            <a:r>
              <a:rPr lang="en-US" altLang="zh-CN" sz="2000" dirty="0" err="1"/>
              <a:t>generateKeys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keysize</a:t>
            </a:r>
            <a:r>
              <a:rPr lang="en-US" altLang="zh-CN" sz="2000" dirty="0"/>
              <a:t>)</a:t>
            </a:r>
            <a:endParaRPr lang="en-US" sz="2000" dirty="0"/>
          </a:p>
          <a:p>
            <a:pPr lvl="1"/>
            <a:r>
              <a:rPr lang="zh-CN" altLang="en-US" sz="2400" dirty="0"/>
              <a:t>具有匿名性：一个人可以有多个 </a:t>
            </a:r>
            <a:r>
              <a:rPr lang="en-US" altLang="zh-CN" sz="2400" dirty="0"/>
              <a:t>&lt;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&gt;</a:t>
            </a:r>
            <a:r>
              <a:rPr lang="zh-CN" altLang="en-US" sz="2400" dirty="0"/>
              <a:t>，随便使用哪一个身份转账</a:t>
            </a:r>
            <a:endParaRPr lang="en-US" altLang="zh-CN" sz="2400" dirty="0"/>
          </a:p>
          <a:p>
            <a:pPr lvl="2"/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fact,</a:t>
            </a:r>
            <a:r>
              <a:rPr lang="zh-CN" altLang="en-US" sz="2000" dirty="0"/>
              <a:t> </a:t>
            </a:r>
            <a:r>
              <a:rPr lang="en-US" altLang="zh-CN" sz="2000" dirty="0"/>
              <a:t>not</a:t>
            </a:r>
            <a:r>
              <a:rPr lang="zh-CN" altLang="en-US" sz="2000" dirty="0"/>
              <a:t> </a:t>
            </a:r>
            <a:r>
              <a:rPr lang="en-US" altLang="zh-CN" sz="2000" dirty="0"/>
              <a:t>strictly</a:t>
            </a:r>
            <a:r>
              <a:rPr lang="zh-CN" altLang="en-US" sz="2000" dirty="0"/>
              <a:t> </a:t>
            </a:r>
            <a:r>
              <a:rPr lang="en-US" altLang="zh-CN" sz="2000" dirty="0"/>
              <a:t>anonymous,</a:t>
            </a:r>
            <a:r>
              <a:rPr lang="zh-CN" altLang="en-US" sz="2000" dirty="0"/>
              <a:t> </a:t>
            </a:r>
            <a:r>
              <a:rPr lang="en-US" altLang="zh-CN" sz="2000" dirty="0"/>
              <a:t>some</a:t>
            </a:r>
            <a:r>
              <a:rPr lang="zh-CN" altLang="en-US" sz="2000" dirty="0"/>
              <a:t> </a:t>
            </a:r>
            <a:r>
              <a:rPr lang="en-US" altLang="zh-CN" sz="2000" dirty="0"/>
              <a:t>techniques,</a:t>
            </a:r>
            <a:r>
              <a:rPr lang="zh-CN" altLang="en-US" sz="2000" dirty="0"/>
              <a:t> </a:t>
            </a:r>
            <a:r>
              <a:rPr lang="en-US" altLang="zh-CN" sz="2000" dirty="0"/>
              <a:t>e.g.,</a:t>
            </a:r>
            <a:r>
              <a:rPr lang="zh-CN" altLang="en-US" sz="2000" dirty="0"/>
              <a:t> </a:t>
            </a:r>
            <a:r>
              <a:rPr lang="en-US" altLang="zh-CN" sz="2000" dirty="0"/>
              <a:t>pattern</a:t>
            </a:r>
            <a:r>
              <a:rPr lang="zh-CN" altLang="en-US" sz="2000" dirty="0"/>
              <a:t> </a:t>
            </a:r>
            <a:r>
              <a:rPr lang="en-US" altLang="zh-CN" sz="2000" dirty="0"/>
              <a:t>analysis,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still</a:t>
            </a:r>
            <a:r>
              <a:rPr lang="zh-CN" altLang="en-US" sz="2000" dirty="0"/>
              <a:t> </a:t>
            </a:r>
            <a:r>
              <a:rPr lang="en-US" altLang="zh-CN" sz="2000" dirty="0"/>
              <a:t>find</a:t>
            </a:r>
            <a:r>
              <a:rPr lang="zh-CN" altLang="en-US" sz="2000" dirty="0"/>
              <a:t> </a:t>
            </a:r>
            <a:r>
              <a:rPr lang="en-US" altLang="zh-CN" sz="2000" dirty="0"/>
              <a:t>who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sender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transaction.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Everyone</a:t>
            </a:r>
            <a:r>
              <a:rPr lang="zh-CN" altLang="en-US" dirty="0"/>
              <a:t> </a:t>
            </a:r>
            <a:r>
              <a:rPr lang="en-US" altLang="zh-CN" dirty="0"/>
              <a:t>Creates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&lt;</a:t>
            </a:r>
            <a:r>
              <a:rPr lang="en-US" altLang="zh-CN" dirty="0" err="1"/>
              <a:t>sk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pk</a:t>
            </a:r>
            <a:r>
              <a:rPr lang="en-US" altLang="zh-CN" dirty="0"/>
              <a:t>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2" y="1143000"/>
            <a:ext cx="8600315" cy="5181600"/>
          </a:xfrm>
        </p:spPr>
        <p:txBody>
          <a:bodyPr/>
          <a:lstStyle/>
          <a:p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problems?</a:t>
            </a:r>
          </a:p>
          <a:p>
            <a:pPr lvl="1"/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possible:</a:t>
            </a:r>
            <a:r>
              <a:rPr lang="zh-CN" altLang="en-US" sz="2400" dirty="0"/>
              <a:t> </a:t>
            </a:r>
            <a:r>
              <a:rPr lang="en-US" altLang="zh-CN" sz="2400" dirty="0"/>
              <a:t>two</a:t>
            </a:r>
            <a:r>
              <a:rPr lang="zh-CN" altLang="en-US" sz="2400" dirty="0"/>
              <a:t> </a:t>
            </a:r>
            <a:r>
              <a:rPr lang="en-US" altLang="zh-CN" sz="2400" dirty="0"/>
              <a:t>pairs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&lt;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&gt;</a:t>
            </a:r>
            <a:r>
              <a:rPr lang="zh-CN" altLang="en-US" sz="2400" dirty="0"/>
              <a:t> </a:t>
            </a:r>
            <a:r>
              <a:rPr lang="en-US" altLang="zh-CN" sz="2400" dirty="0"/>
              <a:t>are</a:t>
            </a:r>
            <a:r>
              <a:rPr lang="zh-CN" altLang="en-US" sz="2400" dirty="0"/>
              <a:t> </a:t>
            </a:r>
            <a:r>
              <a:rPr lang="en-US" altLang="zh-CN" sz="2400" dirty="0"/>
              <a:t>same?</a:t>
            </a:r>
          </a:p>
          <a:p>
            <a:pPr lvl="1"/>
            <a:r>
              <a:rPr lang="en-US" altLang="zh-CN" sz="2400" dirty="0"/>
              <a:t>If</a:t>
            </a:r>
            <a:r>
              <a:rPr lang="zh-CN" altLang="en-US" sz="2400" dirty="0"/>
              <a:t> </a:t>
            </a:r>
            <a:r>
              <a:rPr lang="en-US" altLang="zh-CN" sz="2400" dirty="0"/>
              <a:t>yes,</a:t>
            </a:r>
            <a:r>
              <a:rPr lang="zh-CN" altLang="en-US" sz="2400" dirty="0"/>
              <a:t> </a:t>
            </a:r>
            <a:r>
              <a:rPr lang="en-US" altLang="zh-CN" sz="2400" dirty="0"/>
              <a:t>someone</a:t>
            </a:r>
            <a:r>
              <a:rPr lang="zh-CN" altLang="en-US" sz="2400" dirty="0"/>
              <a:t> </a:t>
            </a:r>
            <a:r>
              <a:rPr lang="en-US" altLang="zh-CN" sz="2400" dirty="0"/>
              <a:t>can</a:t>
            </a:r>
            <a:r>
              <a:rPr lang="zh-CN" altLang="en-US" sz="2400" dirty="0"/>
              <a:t> </a:t>
            </a:r>
            <a:r>
              <a:rPr lang="en-US" altLang="zh-CN" sz="2400" dirty="0"/>
              <a:t>steal</a:t>
            </a:r>
            <a:r>
              <a:rPr lang="zh-CN" altLang="en-US" sz="2400" dirty="0"/>
              <a:t> </a:t>
            </a:r>
            <a:r>
              <a:rPr lang="en-US" altLang="zh-CN" sz="2400" dirty="0"/>
              <a:t>other’s</a:t>
            </a:r>
            <a:r>
              <a:rPr lang="zh-CN" altLang="en-US" sz="2400" dirty="0"/>
              <a:t> </a:t>
            </a:r>
            <a:r>
              <a:rPr lang="en-US" altLang="zh-CN" sz="2400" dirty="0"/>
              <a:t>coins,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keeping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try</a:t>
            </a:r>
            <a:r>
              <a:rPr lang="zh-CN" altLang="en-US" sz="2400" dirty="0"/>
              <a:t> </a:t>
            </a:r>
            <a:r>
              <a:rPr lang="en-US" altLang="zh-CN" sz="2400" dirty="0"/>
              <a:t>&lt;</a:t>
            </a:r>
            <a:r>
              <a:rPr lang="en-US" altLang="zh-CN" sz="2400" dirty="0" err="1">
                <a:solidFill>
                  <a:schemeClr val="accent1"/>
                </a:solidFill>
              </a:rPr>
              <a:t>sk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 err="1">
                <a:solidFill>
                  <a:srgbClr val="0432FF"/>
                </a:solidFill>
              </a:rPr>
              <a:t>pk</a:t>
            </a:r>
            <a:r>
              <a:rPr lang="en-US" altLang="zh-CN" sz="2400" dirty="0"/>
              <a:t>&gt;</a:t>
            </a:r>
            <a:r>
              <a:rPr lang="zh-CN" altLang="en-US" sz="2400" dirty="0"/>
              <a:t> </a:t>
            </a:r>
            <a:r>
              <a:rPr lang="en-US" altLang="zh-CN" sz="2400" dirty="0"/>
              <a:t>pairs</a:t>
            </a:r>
          </a:p>
          <a:p>
            <a:pPr lvl="1"/>
            <a:endParaRPr lang="en-US" dirty="0"/>
          </a:p>
          <a:p>
            <a:r>
              <a:rPr lang="en-US" altLang="zh-CN" dirty="0"/>
              <a:t>Theoretically,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sounds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Don’t</a:t>
            </a:r>
            <a:r>
              <a:rPr lang="zh-CN" altLang="en-US" dirty="0"/>
              <a:t> </a:t>
            </a:r>
            <a:r>
              <a:rPr lang="en-US" altLang="zh-CN" dirty="0"/>
              <a:t>worry,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chemeClr val="accent1"/>
                </a:solidFill>
              </a:rPr>
              <a:t>impossible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practice.</a:t>
            </a:r>
          </a:p>
          <a:p>
            <a:pPr lvl="1"/>
            <a:r>
              <a:rPr lang="en-US" altLang="zh-CN" sz="2400" dirty="0">
                <a:solidFill>
                  <a:schemeClr val="accent1"/>
                </a:solidFill>
              </a:rPr>
              <a:t>Probability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of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success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too</a:t>
            </a:r>
            <a:r>
              <a:rPr lang="zh-CN" altLang="en-US" sz="2400" dirty="0"/>
              <a:t> </a:t>
            </a:r>
            <a:r>
              <a:rPr lang="en-US" altLang="zh-CN" sz="2400" dirty="0"/>
              <a:t>low: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½^{256}</a:t>
            </a:r>
          </a:p>
          <a:p>
            <a:r>
              <a:rPr lang="en-US" altLang="zh-CN" dirty="0"/>
              <a:t>Randomness</a:t>
            </a:r>
            <a:r>
              <a:rPr lang="zh-CN" altLang="en-US" dirty="0"/>
              <a:t> </a:t>
            </a:r>
            <a:r>
              <a:rPr lang="en-US" altLang="zh-CN" dirty="0"/>
              <a:t>matters!</a:t>
            </a:r>
          </a:p>
          <a:p>
            <a:pPr lvl="1"/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good</a:t>
            </a:r>
            <a:r>
              <a:rPr lang="zh-CN" altLang="en-US" sz="2400" dirty="0"/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random</a:t>
            </a:r>
            <a:r>
              <a:rPr lang="zh-CN" altLang="en-US" sz="2400" i="1" dirty="0">
                <a:solidFill>
                  <a:srgbClr val="C00000"/>
                </a:solidFill>
              </a:rPr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source</a:t>
            </a:r>
            <a:r>
              <a:rPr lang="zh-CN" altLang="en-US" sz="2400" i="1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determines</a:t>
            </a:r>
            <a:r>
              <a:rPr lang="zh-CN" altLang="en-US" sz="2400" dirty="0"/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security</a:t>
            </a:r>
            <a:r>
              <a:rPr lang="zh-CN" altLang="en-US" sz="2400" i="1" dirty="0">
                <a:solidFill>
                  <a:srgbClr val="C00000"/>
                </a:solidFill>
              </a:rPr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of</a:t>
            </a:r>
            <a:r>
              <a:rPr lang="zh-CN" altLang="en-US" sz="2400" i="1" dirty="0">
                <a:solidFill>
                  <a:srgbClr val="C00000"/>
                </a:solidFill>
              </a:rPr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your</a:t>
            </a:r>
            <a:r>
              <a:rPr lang="zh-CN" altLang="en-US" sz="2400" i="1" dirty="0">
                <a:solidFill>
                  <a:srgbClr val="C00000"/>
                </a:solidFill>
              </a:rPr>
              <a:t> </a:t>
            </a:r>
            <a:r>
              <a:rPr lang="en-US" altLang="zh-CN" sz="2400" i="1" dirty="0">
                <a:solidFill>
                  <a:srgbClr val="C00000"/>
                </a:solidFill>
              </a:rPr>
              <a:t>$</a:t>
            </a:r>
            <a:r>
              <a:rPr lang="en-US" altLang="zh-CN" sz="2400" dirty="0"/>
              <a:t>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Cryptography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1"/>
                </a:solidFill>
              </a:rPr>
              <a:t>Cryptocurrency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318500" cy="1920240"/>
          </a:xfrm>
        </p:spPr>
        <p:txBody>
          <a:bodyPr/>
          <a:lstStyle/>
          <a:p>
            <a:r>
              <a:rPr lang="zh-CN" altLang="en-US" dirty="0"/>
              <a:t>高飞币 </a:t>
            </a:r>
            <a:r>
              <a:rPr lang="en-US" altLang="zh-CN" dirty="0"/>
              <a:t>(</a:t>
            </a:r>
            <a:r>
              <a:rPr lang="en-US" altLang="zh-CN" dirty="0" err="1"/>
              <a:t>GoofyCoin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sz="2000" dirty="0"/>
              <a:t>简单的规则</a:t>
            </a:r>
            <a:r>
              <a:rPr lang="en-US" altLang="zh-CN" sz="2000" dirty="0"/>
              <a:t>1</a:t>
            </a:r>
            <a:r>
              <a:rPr lang="zh-CN" altLang="en-US" sz="2000" dirty="0"/>
              <a:t>：用户可随时创建新币 </a:t>
            </a:r>
            <a:r>
              <a:rPr lang="en-US" altLang="zh-CN" sz="2000" dirty="0" err="1"/>
              <a:t>CreateCoin</a:t>
            </a:r>
            <a:r>
              <a:rPr lang="zh-CN" altLang="en-US" sz="2000" dirty="0"/>
              <a:t> </a:t>
            </a:r>
            <a:r>
              <a:rPr lang="en-US" altLang="zh-CN" sz="2000" dirty="0"/>
              <a:t>[</a:t>
            </a:r>
            <a:r>
              <a:rPr lang="en-US" altLang="zh-CN" sz="2000" dirty="0" err="1"/>
              <a:t>uniqueCoinID</a:t>
            </a:r>
            <a:r>
              <a:rPr lang="en-US" altLang="zh-CN" sz="2000" dirty="0"/>
              <a:t>]</a:t>
            </a:r>
          </a:p>
          <a:p>
            <a:pPr lvl="1"/>
            <a:r>
              <a:rPr lang="zh-CN" altLang="en-US" sz="2000" dirty="0"/>
              <a:t>简单的规则</a:t>
            </a:r>
            <a:r>
              <a:rPr lang="en-US" altLang="zh-CN" sz="2000" dirty="0"/>
              <a:t>2</a:t>
            </a:r>
            <a:r>
              <a:rPr lang="zh-CN" altLang="en-US" sz="2000" dirty="0"/>
              <a:t>：用户可将币转给其他人，必须通过密码程序完成</a:t>
            </a:r>
            <a:endParaRPr lang="en-US" altLang="zh-CN" sz="2000" dirty="0"/>
          </a:p>
          <a:p>
            <a:pPr lvl="2"/>
            <a:r>
              <a:rPr lang="zh-CN" altLang="en-US" sz="2000" dirty="0"/>
              <a:t> 签署声明： </a:t>
            </a:r>
            <a:r>
              <a:rPr lang="en-US" altLang="zh-CN" sz="2000" dirty="0"/>
              <a:t>“transfer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coin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X”</a:t>
            </a:r>
            <a:r>
              <a:rPr lang="zh-CN" altLang="en-US" sz="2000" dirty="0"/>
              <a:t> </a:t>
            </a:r>
            <a:r>
              <a:rPr lang="en-US" altLang="zh-CN" sz="2000" dirty="0"/>
              <a:t>(X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public</a:t>
            </a:r>
            <a:r>
              <a:rPr lang="zh-CN" altLang="en-US" sz="2000" dirty="0"/>
              <a:t> </a:t>
            </a:r>
            <a:r>
              <a:rPr lang="en-US" altLang="zh-CN" sz="2000" dirty="0"/>
              <a:t>key)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pic>
        <p:nvPicPr>
          <p:cNvPr id="9218" name="Picture 2" descr="块链：技术驱动金融_1.5 两种简单的加密货币_阿尔文德·纳拉亚南/ 约什·贝努等_天涯书库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893" y="3063240"/>
            <a:ext cx="3240179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/>
          <p:nvPr/>
        </p:nvSpPr>
        <p:spPr bwMode="auto">
          <a:xfrm>
            <a:off x="211772" y="3276600"/>
            <a:ext cx="5251121" cy="298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lvl="1" defTabSz="914400"/>
            <a:endParaRPr lang="en-US" sz="2000" kern="0" dirty="0"/>
          </a:p>
          <a:p>
            <a:pPr lvl="1" defTabSz="914400"/>
            <a:r>
              <a:rPr lang="zh-CN" altLang="en-US" sz="2400" kern="0" dirty="0"/>
              <a:t>安全隐患</a:t>
            </a:r>
            <a:endParaRPr lang="en-US" altLang="zh-CN" sz="2400" kern="0" dirty="0"/>
          </a:p>
          <a:p>
            <a:pPr lvl="2" defTabSz="914400"/>
            <a:r>
              <a:rPr lang="zh-CN" altLang="en-US" sz="2000" kern="0" dirty="0"/>
              <a:t> </a:t>
            </a:r>
            <a:r>
              <a:rPr lang="en-US" altLang="zh-CN" sz="2000" kern="0" dirty="0"/>
              <a:t>Double</a:t>
            </a:r>
            <a:r>
              <a:rPr lang="zh-CN" altLang="en-US" sz="2000" kern="0" dirty="0"/>
              <a:t> </a:t>
            </a:r>
            <a:r>
              <a:rPr lang="en-US" altLang="zh-CN" sz="2000" kern="0" dirty="0"/>
              <a:t>Spending:</a:t>
            </a:r>
            <a:r>
              <a:rPr lang="zh-CN" altLang="en-US" sz="2000" kern="0" dirty="0"/>
              <a:t> 一个人可以同时签署多份 </a:t>
            </a:r>
            <a:r>
              <a:rPr lang="en-US" altLang="zh-CN" sz="2000" kern="0" dirty="0"/>
              <a:t>transfer</a:t>
            </a:r>
          </a:p>
          <a:p>
            <a:pPr lvl="2" defTabSz="914400"/>
            <a:r>
              <a:rPr lang="zh-CN" altLang="en-US" sz="2000" kern="0" dirty="0"/>
              <a:t> 用户无限制地铸币 </a:t>
            </a:r>
            <a:endParaRPr lang="en-US" altLang="zh-CN" sz="2000" kern="0" dirty="0"/>
          </a:p>
          <a:p>
            <a:pPr lvl="2" defTabSz="914400"/>
            <a:r>
              <a:rPr lang="zh-CN" altLang="en-US" sz="2000" kern="0" dirty="0"/>
              <a:t> 设计缺陷：尽管 </a:t>
            </a:r>
            <a:r>
              <a:rPr lang="en-US" altLang="zh-CN" sz="2000" kern="0" dirty="0"/>
              <a:t>coin</a:t>
            </a:r>
            <a:r>
              <a:rPr lang="zh-CN" altLang="en-US" sz="2000" kern="0" dirty="0"/>
              <a:t> 的转移机制与 </a:t>
            </a:r>
            <a:r>
              <a:rPr lang="en-US" altLang="zh-CN" sz="2000" kern="0" dirty="0"/>
              <a:t>Bitcoin</a:t>
            </a:r>
            <a:r>
              <a:rPr lang="zh-CN" altLang="en-US" sz="2000" kern="0" dirty="0"/>
              <a:t> 很接近，但是不安全，会导致有些转移的 </a:t>
            </a:r>
            <a:r>
              <a:rPr lang="en-US" altLang="zh-CN" sz="2000" kern="0" dirty="0"/>
              <a:t>coins</a:t>
            </a:r>
            <a:r>
              <a:rPr lang="zh-CN" altLang="en-US" sz="2000" kern="0" dirty="0"/>
              <a:t> 不能被使用</a:t>
            </a:r>
            <a:endParaRPr lang="en-US" sz="2000" kern="0" dirty="0"/>
          </a:p>
          <a:p>
            <a:pPr lvl="1" defTabSz="914400"/>
            <a:endParaRPr lang="en-US" sz="2000" kern="0" dirty="0"/>
          </a:p>
        </p:txBody>
      </p:sp>
      <p:sp>
        <p:nvSpPr>
          <p:cNvPr id="4" name="TextBox 3"/>
          <p:cNvSpPr txBox="1"/>
          <p:nvPr/>
        </p:nvSpPr>
        <p:spPr>
          <a:xfrm>
            <a:off x="6553200" y="6172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高</a:t>
            </a:r>
            <a:r>
              <a:rPr lang="zh-CN" altLang="en-US"/>
              <a:t>飞币交易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/>
              <a:t>Cryptography?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538921" y="1428152"/>
            <a:ext cx="7964557" cy="3323936"/>
            <a:chOff x="538921" y="1428152"/>
            <a:chExt cx="7964557" cy="332393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921" y="1428152"/>
              <a:ext cx="7964557" cy="332393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019800" y="435197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0000"/>
                  </a:solidFill>
                </a:rPr>
                <a:t>乙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52587" y="4752088"/>
            <a:ext cx="3267213" cy="1560443"/>
            <a:chOff x="2752587" y="4752088"/>
            <a:chExt cx="3267213" cy="1560443"/>
          </a:xfrm>
        </p:grpSpPr>
        <p:pic>
          <p:nvPicPr>
            <p:cNvPr id="8194" name="Picture 2" descr="his is Putin's new plan to hold power in Russia forever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218" y="4752088"/>
              <a:ext cx="2770582" cy="1560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2752587" y="5494440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0000"/>
                  </a:solidFill>
                </a:rPr>
                <a:t>丙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Cryptography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1"/>
                </a:solidFill>
              </a:rPr>
              <a:t>Cryptocurrency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财奴币 </a:t>
            </a:r>
            <a:r>
              <a:rPr lang="en-US" altLang="zh-CN" dirty="0"/>
              <a:t>(</a:t>
            </a:r>
            <a:r>
              <a:rPr lang="en-US" altLang="zh-CN" dirty="0" err="1"/>
              <a:t>ScroogeCoin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sz="2200" dirty="0"/>
              <a:t>为了解决“双花问题”而被设计，基于更早期的 </a:t>
            </a:r>
            <a:r>
              <a:rPr lang="en-US" altLang="zh-CN" sz="2200" dirty="0" err="1"/>
              <a:t>GoogyCoin</a:t>
            </a:r>
            <a:r>
              <a:rPr lang="zh-CN" altLang="en-US" sz="2200" dirty="0"/>
              <a:t>，采取了更加复杂的数据结构</a:t>
            </a:r>
            <a:endParaRPr lang="en-US" altLang="zh-CN" sz="2200" dirty="0"/>
          </a:p>
          <a:p>
            <a:pPr lvl="1"/>
            <a:r>
              <a:rPr lang="zh-CN" altLang="en-US" sz="2200" dirty="0"/>
              <a:t>主要概念：“仅增账本”（</a:t>
            </a:r>
            <a:r>
              <a:rPr lang="en-US" altLang="zh-CN" sz="2200" dirty="0"/>
              <a:t>append-only</a:t>
            </a:r>
            <a:r>
              <a:rPr lang="zh-CN" altLang="en-US" sz="2200" dirty="0"/>
              <a:t> </a:t>
            </a:r>
            <a:r>
              <a:rPr lang="en-US" altLang="zh-CN" sz="2200" dirty="0"/>
              <a:t>ledger</a:t>
            </a:r>
            <a:r>
              <a:rPr lang="zh-CN" altLang="en-US" sz="2200" dirty="0"/>
              <a:t>）</a:t>
            </a:r>
            <a:endParaRPr lang="en-US" altLang="zh-CN" sz="2200" dirty="0"/>
          </a:p>
          <a:p>
            <a:pPr lvl="2"/>
            <a:r>
              <a:rPr lang="zh-CN" altLang="en-US" sz="2200" dirty="0"/>
              <a:t> 保证已经写入账本的数据都会永久保留下来</a:t>
            </a:r>
            <a:endParaRPr lang="en-US" sz="2200" dirty="0"/>
          </a:p>
          <a:p>
            <a:pPr lvl="1"/>
            <a:r>
              <a:rPr lang="en-US" altLang="zh-CN" sz="2200" dirty="0" err="1"/>
              <a:t>ScroogeCoin</a:t>
            </a:r>
            <a:r>
              <a:rPr lang="en-US" altLang="zh-CN" sz="2200" dirty="0"/>
              <a:t> creates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blockchain</a:t>
            </a:r>
            <a:r>
              <a:rPr lang="zh-CN" altLang="en-US" sz="2200" dirty="0"/>
              <a:t> </a:t>
            </a:r>
            <a:r>
              <a:rPr lang="en-US" altLang="zh-CN" sz="2200" dirty="0"/>
              <a:t>as</a:t>
            </a:r>
            <a:r>
              <a:rPr lang="zh-CN" altLang="en-US" sz="2200" dirty="0"/>
              <a:t> </a:t>
            </a:r>
            <a:r>
              <a:rPr lang="en-US" altLang="zh-CN" sz="2200" dirty="0"/>
              <a:t>follows:</a:t>
            </a:r>
            <a:endParaRPr lang="en-US" sz="2200" dirty="0"/>
          </a:p>
        </p:txBody>
      </p:sp>
      <p:pic>
        <p:nvPicPr>
          <p:cNvPr id="10242" name="Picture 2" descr="概念找员外』财奴币（一）_蜜蜂查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7043" y="3733800"/>
            <a:ext cx="6046153" cy="222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120" y="849238"/>
            <a:ext cx="1842136" cy="907041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Cryptography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1"/>
                </a:solidFill>
              </a:rPr>
              <a:t>Cryptocurrency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财奴币 第一种交易：</a:t>
            </a:r>
            <a:r>
              <a:rPr lang="en-US" altLang="zh-CN" dirty="0" err="1"/>
              <a:t>CreateCoins</a:t>
            </a:r>
            <a:endParaRPr lang="en-US" altLang="zh-CN" dirty="0"/>
          </a:p>
          <a:p>
            <a:pPr lvl="1"/>
            <a:r>
              <a:rPr lang="zh-CN" altLang="en-US" sz="2000" dirty="0"/>
              <a:t>相对高飞币来讲，功能扩展：一次可以造多个币</a:t>
            </a:r>
            <a:endParaRPr lang="en-US" altLang="zh-CN" sz="2000" dirty="0"/>
          </a:p>
          <a:p>
            <a:pPr lvl="1"/>
            <a:r>
              <a:rPr lang="zh-CN" altLang="en-US" sz="2000" dirty="0"/>
              <a:t>只有“财奴（一种特殊角色，负责造币）”才可以铸币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</p:txBody>
      </p:sp>
      <p:pic>
        <p:nvPicPr>
          <p:cNvPr id="11266" name="Picture 2" descr="块链：技术驱动金融1.5 两种简单的加密货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320" y="2837180"/>
            <a:ext cx="6683562" cy="262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Cryptography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1"/>
                </a:solidFill>
              </a:rPr>
              <a:t>Cryptocurrency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财奴币 第二种交易：</a:t>
            </a:r>
            <a:r>
              <a:rPr lang="en-US" altLang="zh-CN" dirty="0" err="1"/>
              <a:t>PayCoins</a:t>
            </a:r>
            <a:endParaRPr lang="en-US" altLang="zh-CN" dirty="0"/>
          </a:p>
          <a:p>
            <a:pPr lvl="1"/>
            <a:r>
              <a:rPr lang="zh-CN" altLang="en-US" sz="1900" dirty="0"/>
              <a:t>被消耗的币必须是</a:t>
            </a:r>
            <a:r>
              <a:rPr lang="zh-CN" altLang="en-US" sz="1900" dirty="0">
                <a:solidFill>
                  <a:srgbClr val="0432FF"/>
                </a:solidFill>
              </a:rPr>
              <a:t>之前的交易中创建的</a:t>
            </a:r>
            <a:endParaRPr lang="en-US" altLang="zh-CN" sz="1900" dirty="0">
              <a:solidFill>
                <a:srgbClr val="0432FF"/>
              </a:solidFill>
            </a:endParaRPr>
          </a:p>
          <a:p>
            <a:pPr lvl="1"/>
            <a:r>
              <a:rPr lang="zh-CN" altLang="en-US" sz="1900" dirty="0"/>
              <a:t>被消耗的币没有在之前的某个交易中被消耗掉：</a:t>
            </a:r>
            <a:r>
              <a:rPr lang="zh-CN" altLang="en-US" sz="1900" dirty="0">
                <a:solidFill>
                  <a:srgbClr val="0432FF"/>
                </a:solidFill>
              </a:rPr>
              <a:t>防止 </a:t>
            </a:r>
            <a:r>
              <a:rPr lang="en-US" altLang="zh-CN" sz="1900" dirty="0">
                <a:solidFill>
                  <a:srgbClr val="0432FF"/>
                </a:solidFill>
              </a:rPr>
              <a:t>double</a:t>
            </a:r>
            <a:r>
              <a:rPr lang="zh-CN" altLang="en-US" sz="1900" dirty="0">
                <a:solidFill>
                  <a:srgbClr val="0432FF"/>
                </a:solidFill>
              </a:rPr>
              <a:t> </a:t>
            </a:r>
            <a:r>
              <a:rPr lang="en-US" altLang="zh-CN" sz="1900" dirty="0">
                <a:solidFill>
                  <a:srgbClr val="0432FF"/>
                </a:solidFill>
              </a:rPr>
              <a:t>spending</a:t>
            </a:r>
          </a:p>
          <a:p>
            <a:pPr lvl="1"/>
            <a:r>
              <a:rPr lang="zh-CN" altLang="en-US" sz="1900" dirty="0"/>
              <a:t>本次交易产生的币值量</a:t>
            </a:r>
            <a:r>
              <a:rPr lang="en-US" altLang="zh-CN" sz="1900" dirty="0"/>
              <a:t>==</a:t>
            </a:r>
            <a:r>
              <a:rPr lang="zh-CN" altLang="en-US" sz="1900" dirty="0"/>
              <a:t>消耗的币值量：</a:t>
            </a:r>
            <a:r>
              <a:rPr lang="zh-CN" altLang="en-US" sz="1900" dirty="0">
                <a:solidFill>
                  <a:srgbClr val="0432FF"/>
                </a:solidFill>
              </a:rPr>
              <a:t>只有财奴才可以创建新币</a:t>
            </a:r>
            <a:endParaRPr lang="en-US" altLang="zh-CN" sz="1900" dirty="0">
              <a:solidFill>
                <a:srgbClr val="0432FF"/>
              </a:solidFill>
            </a:endParaRPr>
          </a:p>
          <a:p>
            <a:pPr lvl="1"/>
            <a:r>
              <a:rPr lang="zh-CN" altLang="en-US" sz="1900" dirty="0"/>
              <a:t>本次</a:t>
            </a:r>
            <a:r>
              <a:rPr lang="en-US" altLang="zh-CN" sz="1900" dirty="0" err="1"/>
              <a:t>Tx</a:t>
            </a:r>
            <a:r>
              <a:rPr lang="zh-CN" altLang="en-US" sz="1900" dirty="0"/>
              <a:t> 被消耗的所有币都有</a:t>
            </a:r>
            <a:r>
              <a:rPr lang="zh-CN" altLang="en-US" sz="1900" dirty="0">
                <a:solidFill>
                  <a:srgbClr val="0432FF"/>
                </a:solidFill>
              </a:rPr>
              <a:t>其 “所有者 </a:t>
            </a:r>
            <a:r>
              <a:rPr lang="en-US" altLang="zh-CN" sz="1900" dirty="0">
                <a:solidFill>
                  <a:srgbClr val="0432FF"/>
                </a:solidFill>
              </a:rPr>
              <a:t>owner</a:t>
            </a:r>
            <a:r>
              <a:rPr lang="zh-CN" altLang="en-US" sz="1900" dirty="0">
                <a:solidFill>
                  <a:srgbClr val="0432FF"/>
                </a:solidFill>
              </a:rPr>
              <a:t>” 的有效签名</a:t>
            </a:r>
            <a:endParaRPr lang="en-US" altLang="zh-CN" sz="1900" dirty="0">
              <a:solidFill>
                <a:srgbClr val="0432FF"/>
              </a:solidFill>
            </a:endParaRPr>
          </a:p>
          <a:p>
            <a:pPr lvl="1"/>
            <a:endParaRPr lang="en-US" altLang="zh-CN" sz="2000" dirty="0"/>
          </a:p>
        </p:txBody>
      </p:sp>
      <p:pic>
        <p:nvPicPr>
          <p:cNvPr id="12290" name="Picture 2" descr="概念找员外』财奴币（二）_蜜蜂查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219" y="3562450"/>
            <a:ext cx="3489961" cy="32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Cryptography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1"/>
                </a:solidFill>
              </a:rPr>
              <a:t>Cryptocurrency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财奴币 缺陷</a:t>
            </a:r>
            <a:endParaRPr lang="en-US" altLang="zh-CN" dirty="0"/>
          </a:p>
          <a:p>
            <a:pPr lvl="1"/>
            <a:r>
              <a:rPr lang="zh-CN" altLang="en-US" sz="1900" dirty="0"/>
              <a:t>“财奴”的权利太大</a:t>
            </a:r>
            <a:endParaRPr lang="en-US" altLang="zh-CN" sz="1900" dirty="0"/>
          </a:p>
          <a:p>
            <a:pPr lvl="1"/>
            <a:r>
              <a:rPr lang="zh-CN" altLang="en-US" sz="1900" dirty="0"/>
              <a:t>可以停止支持其他用户</a:t>
            </a:r>
            <a:endParaRPr lang="en-US" altLang="zh-CN" sz="1900" dirty="0"/>
          </a:p>
          <a:p>
            <a:pPr lvl="1"/>
            <a:r>
              <a:rPr lang="zh-CN" altLang="en-US" sz="1900" dirty="0"/>
              <a:t>财奴自己想要多少就创建多少，从而失去更新系统的动力</a:t>
            </a:r>
            <a:endParaRPr lang="en-US" altLang="zh-CN" sz="1900" dirty="0"/>
          </a:p>
          <a:p>
            <a:pPr lvl="1"/>
            <a:endParaRPr lang="en-US" altLang="zh-CN" sz="1900" dirty="0"/>
          </a:p>
          <a:p>
            <a:r>
              <a:rPr lang="zh-CN" altLang="en-US" dirty="0"/>
              <a:t>去财奴化 </a:t>
            </a:r>
            <a:r>
              <a:rPr lang="en-US" altLang="zh-CN" dirty="0"/>
              <a:t>——</a:t>
            </a:r>
            <a:r>
              <a:rPr lang="zh-CN" altLang="en-US" dirty="0"/>
              <a:t> 去中心化 的加密货币 的要求</a:t>
            </a:r>
            <a:endParaRPr lang="en-US" altLang="zh-CN" dirty="0"/>
          </a:p>
          <a:p>
            <a:pPr lvl="1"/>
            <a:r>
              <a:rPr lang="zh-CN" altLang="en-US" sz="2400" dirty="0"/>
              <a:t>一个公开的 </a:t>
            </a:r>
            <a:r>
              <a:rPr lang="en-US" altLang="zh-CN" sz="2400" dirty="0"/>
              <a:t>Blockchain</a:t>
            </a:r>
          </a:p>
          <a:p>
            <a:pPr lvl="1"/>
            <a:r>
              <a:rPr lang="zh-CN" altLang="en-US" sz="2400" dirty="0"/>
              <a:t>所有用户必须一致同意哪些 </a:t>
            </a:r>
            <a:r>
              <a:rPr lang="en-US" altLang="zh-CN" sz="2400" dirty="0" err="1"/>
              <a:t>Tx</a:t>
            </a:r>
            <a:r>
              <a:rPr lang="zh-CN" altLang="en-US" sz="2400" dirty="0"/>
              <a:t> 有效</a:t>
            </a:r>
            <a:endParaRPr lang="en-US" altLang="zh-CN" sz="2400" dirty="0"/>
          </a:p>
          <a:p>
            <a:pPr lvl="1"/>
            <a:r>
              <a:rPr lang="zh-CN" altLang="en-US" sz="2400" dirty="0"/>
              <a:t>去中心化的方式分配交易与货币的 </a:t>
            </a:r>
            <a:r>
              <a:rPr lang="en-US" altLang="zh-CN" sz="2400" dirty="0"/>
              <a:t>ID</a:t>
            </a:r>
          </a:p>
          <a:p>
            <a:pPr lvl="1"/>
            <a:r>
              <a:rPr lang="zh-CN" altLang="en-US" sz="2400" dirty="0"/>
              <a:t>新币的铸造也通过 去中心化的方式</a:t>
            </a:r>
            <a:endParaRPr lang="en-US" altLang="zh-CN" sz="2400" dirty="0"/>
          </a:p>
          <a:p>
            <a:pPr lvl="1"/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第一次作业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简答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describe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understanding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cryptography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Bitcoin</a:t>
            </a:r>
            <a:endParaRPr lang="en-US" dirty="0"/>
          </a:p>
          <a:p>
            <a:pPr lvl="1"/>
            <a:r>
              <a:rPr lang="en-US" altLang="zh-CN" dirty="0"/>
              <a:t>Deadline:</a:t>
            </a:r>
            <a:r>
              <a:rPr lang="zh-CN" altLang="en-US" dirty="0"/>
              <a:t> </a:t>
            </a:r>
            <a:r>
              <a:rPr lang="zh-CN" altLang="en-US" dirty="0">
                <a:solidFill>
                  <a:srgbClr val="0432FF"/>
                </a:solidFill>
              </a:rPr>
              <a:t>下次上课前提交到如下邮箱</a:t>
            </a:r>
            <a:endParaRPr lang="en-US" dirty="0"/>
          </a:p>
          <a:p>
            <a:pPr lvl="2"/>
            <a:r>
              <a:rPr lang="zh-CN" altLang="en-US" dirty="0"/>
              <a:t> </a:t>
            </a:r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altLang="zh-CN" u="sng" dirty="0">
                <a:solidFill>
                  <a:srgbClr val="00C000"/>
                </a:solidFill>
                <a:sym typeface="+mn-ea"/>
              </a:rPr>
              <a:t>1528504591@qq.com</a:t>
            </a:r>
            <a:endParaRPr lang="en-US" dirty="0">
              <a:solidFill>
                <a:srgbClr val="0432FF"/>
              </a:solidFill>
            </a:endParaRPr>
          </a:p>
          <a:p>
            <a:pPr lvl="1"/>
            <a:r>
              <a:rPr lang="zh-CN" altLang="en-US" dirty="0">
                <a:solidFill>
                  <a:srgbClr val="0432FF"/>
                </a:solidFill>
              </a:rPr>
              <a:t>提交格式：学号</a:t>
            </a:r>
            <a:r>
              <a:rPr lang="en-US" altLang="zh-CN" dirty="0">
                <a:solidFill>
                  <a:srgbClr val="0432FF"/>
                </a:solidFill>
              </a:rPr>
              <a:t>+</a:t>
            </a:r>
            <a:r>
              <a:rPr lang="zh-CN" altLang="en-US" dirty="0">
                <a:solidFill>
                  <a:srgbClr val="0432FF"/>
                </a:solidFill>
              </a:rPr>
              <a:t>姓名</a:t>
            </a:r>
            <a:r>
              <a:rPr lang="en-US" altLang="zh-CN" dirty="0">
                <a:solidFill>
                  <a:srgbClr val="0432FF"/>
                </a:solidFill>
              </a:rPr>
              <a:t>.PDF</a:t>
            </a:r>
            <a:r>
              <a:rPr lang="zh-CN" altLang="en-US" dirty="0">
                <a:solidFill>
                  <a:srgbClr val="0432FF"/>
                </a:solidFill>
              </a:rPr>
              <a:t> （</a:t>
            </a:r>
            <a:r>
              <a:rPr lang="en-US" altLang="zh-CN" dirty="0">
                <a:solidFill>
                  <a:srgbClr val="0432FF"/>
                </a:solidFill>
              </a:rPr>
              <a:t>PDF</a:t>
            </a:r>
            <a:r>
              <a:rPr lang="zh-CN" altLang="en-US" dirty="0">
                <a:solidFill>
                  <a:srgbClr val="0432FF"/>
                </a:solidFill>
              </a:rPr>
              <a:t>格式）</a:t>
            </a:r>
            <a:endParaRPr lang="en-US" altLang="zh-CN" dirty="0">
              <a:solidFill>
                <a:srgbClr val="0432FF"/>
              </a:solidFill>
            </a:endParaRPr>
          </a:p>
          <a:p>
            <a:pPr lvl="1"/>
            <a:r>
              <a:rPr lang="zh-CN" altLang="en-US" dirty="0">
                <a:solidFill>
                  <a:srgbClr val="0432FF"/>
                </a:solidFill>
              </a:rPr>
              <a:t>要求：</a:t>
            </a:r>
            <a:r>
              <a:rPr lang="zh-CN" altLang="en-US" dirty="0"/>
              <a:t>不要写太长，精炼一些，不要抄袭，自己用自己的话总结一下课堂上的理解；中英文均可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欢迎加入 </a:t>
            </a:r>
            <a:r>
              <a:rPr lang="en-US" altLang="zh-CN" dirty="0" err="1"/>
              <a:t>Inpluslab</a:t>
            </a:r>
            <a:r>
              <a:rPr lang="zh-CN" altLang="en-US" dirty="0"/>
              <a:t> 实习！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InplusLab</a:t>
            </a:r>
            <a:endParaRPr lang="en-US" altLang="zh-CN" dirty="0"/>
          </a:p>
          <a:p>
            <a:pPr lvl="1"/>
            <a:r>
              <a:rPr lang="en-US" altLang="zh-CN" sz="2000" dirty="0"/>
              <a:t>8</a:t>
            </a:r>
            <a:r>
              <a:rPr lang="zh-CN" altLang="en-US" sz="2000" dirty="0"/>
              <a:t>位教授</a:t>
            </a:r>
            <a:r>
              <a:rPr lang="en-US" altLang="zh-CN" sz="2000" dirty="0"/>
              <a:t>/</a:t>
            </a:r>
            <a:r>
              <a:rPr lang="zh-CN" altLang="en-US" sz="2000" dirty="0"/>
              <a:t>副教授导师，研究方向涉及 区块链、人工智能、数据挖掘、分布式学习，物联网，等等方向</a:t>
            </a:r>
            <a:endParaRPr lang="en-US" altLang="zh-CN" sz="2000" dirty="0"/>
          </a:p>
          <a:p>
            <a:pPr lvl="1"/>
            <a:r>
              <a:rPr lang="zh-CN" altLang="en-US" sz="2000" dirty="0"/>
              <a:t>请随时投简历到邮箱：</a:t>
            </a:r>
            <a:r>
              <a:rPr lang="en-US" sz="2000" dirty="0">
                <a:hlinkClick r:id="rId2"/>
              </a:rPr>
              <a:t>inpluslab@yeah.net</a:t>
            </a:r>
            <a:endParaRPr 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86563" y="3048676"/>
            <a:ext cx="1474732" cy="1497124"/>
          </a:xfrm>
          <a:prstGeom prst="rect">
            <a:avLst/>
          </a:prstGeom>
        </p:spPr>
      </p:pic>
      <p:sp>
        <p:nvSpPr>
          <p:cNvPr id="5" name="内容占位符 2"/>
          <p:cNvSpPr txBox="1">
            <a:spLocks noChangeArrowheads="1"/>
          </p:cNvSpPr>
          <p:nvPr/>
        </p:nvSpPr>
        <p:spPr bwMode="auto">
          <a:xfrm>
            <a:off x="3317642" y="4656835"/>
            <a:ext cx="2612573" cy="133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algn="ctr" defTabSz="91440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InplusLab</a:t>
            </a:r>
            <a:r>
              <a:rPr lang="zh-CN" altLang="en-US" sz="24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4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实验室公众号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密码学悠久历史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古典密码学（</a:t>
            </a:r>
            <a:r>
              <a:rPr lang="en-US" altLang="zh-CN" dirty="0"/>
              <a:t>1976</a:t>
            </a:r>
            <a:r>
              <a:rPr lang="zh-CN" altLang="en-US" dirty="0"/>
              <a:t>年以前）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2089425"/>
            <a:ext cx="3139019" cy="1339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209" y="1908589"/>
            <a:ext cx="2486633" cy="1855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792" y="4314939"/>
            <a:ext cx="1758122" cy="17537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201" y="4220708"/>
            <a:ext cx="1375018" cy="18355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995" y="3995358"/>
            <a:ext cx="1716208" cy="22862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密码学悠久历史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现代密码学（</a:t>
            </a:r>
            <a:r>
              <a:rPr lang="en-US" altLang="zh-CN" dirty="0"/>
              <a:t>1976/1977</a:t>
            </a:r>
            <a:r>
              <a:rPr lang="zh-CN" altLang="en-US" dirty="0"/>
              <a:t>年）</a:t>
            </a:r>
            <a:endParaRPr lang="en-US" altLang="zh-CN" dirty="0"/>
          </a:p>
          <a:p>
            <a:r>
              <a:rPr lang="zh-CN" altLang="en-US" dirty="0"/>
              <a:t>代表性事件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432FF"/>
                </a:solidFill>
              </a:rPr>
              <a:t>公钥密码学</a:t>
            </a:r>
            <a:r>
              <a:rPr lang="zh-CN" altLang="en-US" dirty="0"/>
              <a:t>的提出和美国数据加密标准</a:t>
            </a:r>
            <a:r>
              <a:rPr lang="en-US" altLang="zh-CN" dirty="0"/>
              <a:t>DES</a:t>
            </a:r>
            <a:r>
              <a:rPr lang="zh-CN" altLang="en-US" dirty="0"/>
              <a:t>的颁布</a:t>
            </a:r>
            <a:endParaRPr lang="en-US" altLang="zh-CN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zh-CN" altLang="en-US" dirty="0"/>
              <a:t>意义：</a:t>
            </a:r>
            <a:endParaRPr lang="en-US" altLang="zh-CN" dirty="0"/>
          </a:p>
          <a:p>
            <a:pPr lvl="1"/>
            <a:r>
              <a:rPr lang="zh-CN" altLang="en-US" dirty="0"/>
              <a:t>密码学成为了一门科学，研究从军事和外交走向了公开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726" y="2994990"/>
            <a:ext cx="1576424" cy="18183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933" y="2994990"/>
            <a:ext cx="1559067" cy="181999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195726" y="4901167"/>
            <a:ext cx="3463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Whitfield </a:t>
            </a:r>
            <a:r>
              <a:rPr lang="en-US" dirty="0" err="1"/>
              <a:t>Diffie</a:t>
            </a:r>
            <a:r>
              <a:rPr lang="en-US" dirty="0"/>
              <a:t>, </a:t>
            </a:r>
            <a:r>
              <a:rPr lang="zh-CN" altLang="en-US" dirty="0"/>
              <a:t>  </a:t>
            </a:r>
            <a:r>
              <a:rPr lang="en-US" dirty="0"/>
              <a:t>Martin Hellman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2312" y="2874653"/>
            <a:ext cx="1375685" cy="22111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密码学主要研究内容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公钥加密</a:t>
            </a:r>
            <a:endParaRPr lang="en-US" altLang="zh-CN" dirty="0"/>
          </a:p>
          <a:p>
            <a:r>
              <a:rPr lang="zh-CN" altLang="en-US" dirty="0"/>
              <a:t>数字签名 </a:t>
            </a:r>
            <a:endParaRPr lang="en-US" altLang="zh-CN" dirty="0"/>
          </a:p>
          <a:p>
            <a:r>
              <a:rPr lang="zh-CN" altLang="en-US" dirty="0"/>
              <a:t>私钥加密：分组密码，流密码</a:t>
            </a:r>
            <a:endParaRPr lang="en-US" altLang="zh-CN" dirty="0"/>
          </a:p>
          <a:p>
            <a:r>
              <a:rPr lang="en-US" altLang="zh-CN" dirty="0"/>
              <a:t>Hash</a:t>
            </a:r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dirty="0"/>
              <a:t>伪随机数 </a:t>
            </a:r>
            <a:endParaRPr lang="en-US" altLang="zh-CN" dirty="0"/>
          </a:p>
          <a:p>
            <a:r>
              <a:rPr lang="zh-CN" altLang="en-US" dirty="0"/>
              <a:t>安全协议：承诺，</a:t>
            </a:r>
            <a:endParaRPr lang="en-US" altLang="zh-CN" dirty="0"/>
          </a:p>
          <a:p>
            <a:r>
              <a:rPr lang="zh-CN" altLang="en-US" dirty="0"/>
              <a:t>零知识证明，</a:t>
            </a:r>
            <a:endParaRPr lang="en-US" altLang="zh-CN" dirty="0"/>
          </a:p>
          <a:p>
            <a:r>
              <a:rPr lang="zh-CN" altLang="en-US" dirty="0"/>
              <a:t>多方计算等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引言 </a:t>
            </a:r>
            <a:r>
              <a:rPr lang="en-US" altLang="zh-CN" dirty="0"/>
              <a:t>——</a:t>
            </a:r>
            <a:r>
              <a:rPr lang="zh-CN" altLang="en-US" dirty="0"/>
              <a:t> 基本概念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82" y="1515868"/>
            <a:ext cx="7527235" cy="41970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C.BRev.FY97">
  <a:themeElements>
    <a:clrScheme name="">
      <a:dk1>
        <a:srgbClr val="000000"/>
      </a:dk1>
      <a:lt1>
        <a:srgbClr val="FFFFFF"/>
      </a:lt1>
      <a:dk2>
        <a:srgbClr val="006B61"/>
      </a:dk2>
      <a:lt2>
        <a:srgbClr val="C0C0C0"/>
      </a:lt2>
      <a:accent1>
        <a:srgbClr val="FF00FF"/>
      </a:accent1>
      <a:accent2>
        <a:srgbClr val="00C0C0"/>
      </a:accent2>
      <a:accent3>
        <a:srgbClr val="FFFFFF"/>
      </a:accent3>
      <a:accent4>
        <a:srgbClr val="000000"/>
      </a:accent4>
      <a:accent5>
        <a:srgbClr val="FFAAFF"/>
      </a:accent5>
      <a:accent6>
        <a:srgbClr val="00AEAE"/>
      </a:accent6>
      <a:hlink>
        <a:srgbClr val="00C000"/>
      </a:hlink>
      <a:folHlink>
        <a:srgbClr val="800080"/>
      </a:folHlink>
    </a:clrScheme>
    <a:fontScheme name="LC.BRev.FY97">
      <a:majorFont>
        <a:latin typeface="Tahom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lnDef>
  </a:objectDefaults>
  <a:extraClrSchemeLst>
    <a:extraClrScheme>
      <a:clrScheme name="LC.BRev.FY97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C.BRev.FY97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</TotalTime>
  <Words>3581</Words>
  <Application>Microsoft Office PowerPoint</Application>
  <PresentationFormat>全屏显示(4:3)</PresentationFormat>
  <Paragraphs>405</Paragraphs>
  <Slides>55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4" baseType="lpstr">
      <vt:lpstr>Monotype Sorts</vt:lpstr>
      <vt:lpstr>等线</vt:lpstr>
      <vt:lpstr>微软雅黑</vt:lpstr>
      <vt:lpstr>Arial</vt:lpstr>
      <vt:lpstr>Helvetica</vt:lpstr>
      <vt:lpstr>Tahoma</vt:lpstr>
      <vt:lpstr>Times New Roman</vt:lpstr>
      <vt:lpstr>Wingdings</vt:lpstr>
      <vt:lpstr>LC.BRev.FY97</vt:lpstr>
      <vt:lpstr>Bitcoin基础：密码学基础</vt:lpstr>
      <vt:lpstr>PowerPoint 演示文稿</vt:lpstr>
      <vt:lpstr>PowerPoint 演示文稿</vt:lpstr>
      <vt:lpstr>What is Cryptography?</vt:lpstr>
      <vt:lpstr>What is Cryptography?</vt:lpstr>
      <vt:lpstr>密码学悠久历史</vt:lpstr>
      <vt:lpstr>密码学悠久历史</vt:lpstr>
      <vt:lpstr>密码学主要研究内容</vt:lpstr>
      <vt:lpstr>引言 —— 基本概念</vt:lpstr>
      <vt:lpstr>引言 —— 密码学基础</vt:lpstr>
      <vt:lpstr>引言 —— 博大精深的密码学算法</vt:lpstr>
      <vt:lpstr>引言 —— Keywords of this Class</vt:lpstr>
      <vt:lpstr>引言 —— Keywords</vt:lpstr>
      <vt:lpstr>Part 1: Hash Function</vt:lpstr>
      <vt:lpstr>Hash Function</vt:lpstr>
      <vt:lpstr>Cryptography of Bitcoin – Hash Function</vt:lpstr>
      <vt:lpstr>Property of Cryptographic Hash Function</vt:lpstr>
      <vt:lpstr>提前剧透：Proof of Work, &amp; Difficulty</vt:lpstr>
      <vt:lpstr>提前剧透：Proof of Work, &amp; Difficulty</vt:lpstr>
      <vt:lpstr>提前剧透：Proof of Work, &amp; Difficulty</vt:lpstr>
      <vt:lpstr>Cryptography of Bitcoin</vt:lpstr>
      <vt:lpstr>密码学特性1-碰撞阻力 (Collision-Resistance)</vt:lpstr>
      <vt:lpstr>密码学特性1-碰撞阻力 (Collision-Resistance)</vt:lpstr>
      <vt:lpstr>密码学特性1-碰撞阻力 (Collision-Resistance)</vt:lpstr>
      <vt:lpstr>密码学特性1-碰撞阻力 (Collision-Resistance)</vt:lpstr>
      <vt:lpstr>密码学特性1-碰撞阻力 (Collision-Resistance)</vt:lpstr>
      <vt:lpstr>密码学特性2 – 隐秘性 (hiding)</vt:lpstr>
      <vt:lpstr>密码学特性2 – 隐秘性 (hiding)</vt:lpstr>
      <vt:lpstr>密码学特性2 – 隐秘性 (hiding)</vt:lpstr>
      <vt:lpstr>密码学特性2 – 隐秘性 (hiding)</vt:lpstr>
      <vt:lpstr>密码学特性2 – 隐秘性 (hiding)</vt:lpstr>
      <vt:lpstr>密码学特性2 – 隐秘性 (hiding)</vt:lpstr>
      <vt:lpstr>密码学特性2 – 隐秘性 (hiding)</vt:lpstr>
      <vt:lpstr>密码学特性3 – 谜题友好（puzzle friendliness）</vt:lpstr>
      <vt:lpstr>密码学特性3</vt:lpstr>
      <vt:lpstr>密码学特性3</vt:lpstr>
      <vt:lpstr>密码学特性3</vt:lpstr>
      <vt:lpstr>PowerPoint 演示文稿</vt:lpstr>
      <vt:lpstr>密码学特性3</vt:lpstr>
      <vt:lpstr>Part 2: digital signatures</vt:lpstr>
      <vt:lpstr>引言 —— 比特币用户有账户吗？</vt:lpstr>
      <vt:lpstr>加密货币中的公钥私钥</vt:lpstr>
      <vt:lpstr>数字签名方案</vt:lpstr>
      <vt:lpstr>数字签名方案</vt:lpstr>
      <vt:lpstr>比特币中签名</vt:lpstr>
      <vt:lpstr>比特币中通过签名验证，防止Double-Spending</vt:lpstr>
      <vt:lpstr>比特币中：公钥即身份</vt:lpstr>
      <vt:lpstr>Everyone Creates its own &lt;sk, pk&gt;</vt:lpstr>
      <vt:lpstr>From Cryptography to Cryptocurrency</vt:lpstr>
      <vt:lpstr>From Cryptography to Cryptocurrency</vt:lpstr>
      <vt:lpstr>From Cryptography to Cryptocurrency</vt:lpstr>
      <vt:lpstr>From Cryptography to Cryptocurrency</vt:lpstr>
      <vt:lpstr>From Cryptography to Cryptocurrency</vt:lpstr>
      <vt:lpstr>第一次作业</vt:lpstr>
      <vt:lpstr>欢迎加入 Inpluslab 实习！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li</dc:creator>
  <cp:lastModifiedBy>郝 裕玮</cp:lastModifiedBy>
  <cp:revision>1572</cp:revision>
  <cp:lastPrinted>2021-09-16T01:33:27Z</cp:lastPrinted>
  <dcterms:created xsi:type="dcterms:W3CDTF">2021-09-16T01:33:27Z</dcterms:created>
  <dcterms:modified xsi:type="dcterms:W3CDTF">2021-09-18T03:42:19Z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2052-3.6.1.5768</vt:lpwstr>
  </property>
</Properties>
</file>